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7"/>
  </p:notesMasterIdLst>
  <p:sldIdLst>
    <p:sldId id="256" r:id="rId2"/>
    <p:sldId id="257" r:id="rId3"/>
    <p:sldId id="266" r:id="rId4"/>
    <p:sldId id="267" r:id="rId5"/>
    <p:sldId id="268" r:id="rId6"/>
    <p:sldId id="269" r:id="rId7"/>
    <p:sldId id="271" r:id="rId8"/>
    <p:sldId id="272" r:id="rId9"/>
    <p:sldId id="273" r:id="rId10"/>
    <p:sldId id="280" r:id="rId11"/>
    <p:sldId id="274" r:id="rId12"/>
    <p:sldId id="276" r:id="rId13"/>
    <p:sldId id="277" r:id="rId14"/>
    <p:sldId id="285" r:id="rId15"/>
    <p:sldId id="282" r:id="rId1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886EF-4534-4F1E-8B59-7C109BDDFEC8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861CF-F17D-4784-941F-94A01999884E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8404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861CF-F17D-4784-941F-94A01999884E}" type="slidenum">
              <a:rPr lang="lt-LT" smtClean="0"/>
              <a:pPr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5277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450896-130E-4339-AD59-D646C1B4BC8E}" type="datetimeFigureOut">
              <a:rPr lang="lt-LT" smtClean="0"/>
              <a:pPr/>
              <a:t>2013.11.24</a:t>
            </a:fld>
            <a:endParaRPr lang="lt-LT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C8D597-AA78-4CB6-AF92-FEA997396270}" type="slidenum">
              <a:rPr lang="lt-LT" smtClean="0"/>
              <a:pPr/>
              <a:t>‹#›</a:t>
            </a:fld>
            <a:endParaRPr lang="lt-LT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s://www.google.lt/search?biw=1024&amp;bih=643&amp;tbm=isch&amp;q=moliuskai+lietuvoje&amp;revid=16652949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lt/imgres?sa=X&amp;biw=1024&amp;bih=643&amp;tbm=isch&amp;tbnid=Xojj-P-x0tmRGM:&amp;imgrefurl=http://www.efoto.lt/user/5233/nuotraukos/tag/1946&amp;docid=vTqDu62DcVzjXM&amp;imgurl=http://www.efoto.lt/files/images/5233/sraige_portretas.jpg&amp;w=1031&amp;h=1070&amp;ei=ZWxSUqXiOufJ0wWxuYDQAg&amp;zoom=1&amp;ved=1t:3588,r:31,s:0,i:182&amp;iact=rc&amp;page=3&amp;tbnh=184&amp;tbnw=152&amp;start=29&amp;ndsp=18&amp;tx=59&amp;ty=132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s://www.google.lt/search?biw=1024&amp;bih=643&amp;tbm=isch&amp;q=med%C5%ABza&amp;revid=1222492909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lt/search?biw=1024&amp;bih=643&amp;tbm=isch&amp;q=sand&amp;revid=16268080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lt/url?sa=i&amp;rct=j&amp;q=&amp;esrc=s&amp;frm=1&amp;source=images&amp;cd=&amp;cad=rja&amp;docid=nmjT9CjnUPE0iM&amp;tbnid=ANvGkaCN6nmNvM:&amp;ved=0CAUQjRw&amp;url=http://www.officesystem.lt/lt/biuro_prekes/kreida__kreideles/103/&amp;ei=hU1SUuLxEcTCtAbas4CADQ&amp;bvm=bv.53537100,d.d2k&amp;psig=AFQjCNGvXrKrM_mfXaIITlxRYpxRrzjcyQ&amp;ust=138121189591812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lt/url?sa=i&amp;rct=j&amp;q=&amp;esrc=s&amp;frm=1&amp;source=images&amp;cd=&amp;cad=rja&amp;docid=B8ekqYm3f4JUWM&amp;tbnid=k8hhVt7sVE95PM:&amp;ved=0CAUQjRw&amp;url=http://grynas.delfi.lt/gamta/baltijos-juros-viltis-ruoniai.d?id=28814143&amp;ei=_WhSUoj_IMOftAbq0YGIDg&amp;bvm=bv.53537100,d.d2k&amp;psig=AFQjCNGKlVsR792WEb8XR6lRyXjqtcPHFA&amp;ust=13812188312831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61456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BALTIJOS </a:t>
            </a:r>
            <a:r>
              <a:rPr lang="lt-LT" sz="6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JŪR</a:t>
            </a:r>
            <a:r>
              <a:rPr lang="en-US" sz="6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 I</a:t>
            </a:r>
            <a:r>
              <a:rPr lang="lt-LT" sz="6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ŠTEKLIAI</a:t>
            </a:r>
            <a:endParaRPr lang="lt-LT" sz="6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43504" y="4929198"/>
            <a:ext cx="3172912" cy="709602"/>
          </a:xfrm>
        </p:spPr>
        <p:txBody>
          <a:bodyPr>
            <a:normAutofit/>
          </a:bodyPr>
          <a:lstStyle/>
          <a:p>
            <a:r>
              <a:rPr lang="lt-LT" sz="2000" dirty="0" smtClean="0">
                <a:solidFill>
                  <a:schemeClr val="bg1"/>
                </a:solidFill>
              </a:rPr>
              <a:t>Gediminas Alšauskas</a:t>
            </a:r>
            <a:r>
              <a:rPr lang="en-US" sz="2000" dirty="0" smtClean="0">
                <a:solidFill>
                  <a:schemeClr val="bg1"/>
                </a:solidFill>
              </a:rPr>
              <a:t>  2kl</a:t>
            </a:r>
            <a:r>
              <a:rPr lang="en-US" sz="2000" dirty="0" smtClean="0"/>
              <a:t>. </a:t>
            </a:r>
            <a:endParaRPr lang="lt-LT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lt-LT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Sekliame akmenuotame dugne gyvena moliuskai, medūzos ir sraigės. </a:t>
            </a:r>
            <a:endParaRPr lang="lt-LT" sz="4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https://encrypted-tbn0.gstatic.com/images?q=tbn:ANd9GcQYQmeCddWW7znhk0esxJpV4BCBRlSQE6gJl-lyrHIxuw2TH5ocqaJyfEAv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5496" y="3140968"/>
            <a:ext cx="352839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TiDcWKY5DlMzRj5zDm2E0c5Lc0Q7bJUn3OlGaopklZY5mcfhLvWhkPE6zx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492896"/>
            <a:ext cx="252027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encrypted-tbn3.gstatic.com/images?q=tbn:ANd9GcTGEyFnpgprvVeVn1knVZzHVnH6TO1RACoCh3VFo_aOKKXBajsEqw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2492896"/>
            <a:ext cx="259228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Jūros dumblių yra didžiulė įvairovė. Juos galima skirstyti į tris pagrindines grupes: </a:t>
            </a:r>
            <a:endParaRPr lang="lt-LT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Žalieji dumbliai</a:t>
            </a:r>
            <a:endParaRPr lang="lt-LT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/>
          <a:lstStyle/>
          <a:p>
            <a:endParaRPr lang="lt-LT" dirty="0" smtClean="0"/>
          </a:p>
          <a:p>
            <a:pPr>
              <a:buNone/>
            </a:pPr>
            <a:endParaRPr lang="lt-LT" dirty="0"/>
          </a:p>
        </p:txBody>
      </p:sp>
      <p:pic>
        <p:nvPicPr>
          <p:cNvPr id="4" name="Picture 3" descr="http://www.zoon.lt/dumbliai/zal_caulerp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36912"/>
            <a:ext cx="331236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zoon.lt/dumbliai/zal_caulerp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636912"/>
            <a:ext cx="345638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Raudonieji dumbliai</a:t>
            </a:r>
            <a:endParaRPr lang="lt-LT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http://www.zoon.lt/dumbliai/raud_halymeni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316835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zoon.lt/dumbliai/raud_peyss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564904"/>
            <a:ext cx="331236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Rudieji dumbliai</a:t>
            </a:r>
            <a:endParaRPr lang="lt-LT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3" descr="http://www.zoon.lt/dumbliai/rud_padina_j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9"/>
            <a:ext cx="3312368" cy="345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5" descr="http://www.zoon.lt/dumbliai/rud_hydrocla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20890"/>
            <a:ext cx="3312368" cy="345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99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lt-LT" sz="5400" b="1" dirty="0" smtClean="0">
                <a:latin typeface="Times New Roman" pitchFamily="18" charset="0"/>
                <a:cs typeface="Times New Roman" pitchFamily="18" charset="0"/>
              </a:rPr>
              <a:t>AČIŪ UŽ DĖMESĮ.</a:t>
            </a:r>
            <a:endParaRPr lang="lt-LT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584176"/>
          </a:xfrm>
        </p:spPr>
        <p:txBody>
          <a:bodyPr>
            <a:noAutofit/>
          </a:bodyPr>
          <a:lstStyle/>
          <a:p>
            <a:pPr algn="ctr"/>
            <a:r>
              <a:rPr lang="lt-L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Baltijos jūra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yra</a:t>
            </a:r>
            <a:r>
              <a:rPr lang="lt-L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Atlanto   vandenyno 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dalis, kuri susiformavo po paskutinio ledynme</a:t>
            </a:r>
            <a:r>
              <a:rPr lang="lt-L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čio. </a:t>
            </a:r>
            <a:endParaRPr lang="lt-LT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971800"/>
          <a:ext cx="6096000" cy="36576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1" name="Content Placeholder 20" descr="http://upload.wikimedia.org/wikipedia/lt/4/4e/Baltijos_j%C5%ABra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708920"/>
            <a:ext cx="6192688" cy="386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Baltijos jūroje nedideliais kiekiais išgaunama nafta </a:t>
            </a:r>
            <a:endParaRPr lang="lt-LT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0963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		Nafta – degus, juodas skystis. Svarbus energijos šaltinis, ji yra pagrindinė žaliava gaminant benziną, skystą kurą,  žibalą, tepalus, asfaltą ir kt.</a:t>
            </a:r>
            <a:endParaRPr lang="lt-LT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GINTARAS</a:t>
            </a:r>
            <a:endParaRPr lang="lt-LT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lvl="1" algn="just">
              <a:buNone/>
            </a:pPr>
            <a:r>
              <a:rPr lang="lt-LT" sz="3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Tai natūralūs suakmenėję sakai, išskirti pušų. </a:t>
            </a:r>
            <a:r>
              <a:rPr lang="lt-LT" sz="3000" dirty="0" smtClean="0">
                <a:latin typeface="Times New Roman" pitchFamily="18" charset="0"/>
                <a:cs typeface="Times New Roman" pitchFamily="18" charset="0"/>
              </a:rPr>
              <a:t>Gintaras naudojamas papuošalų gamyboje ir medicinoje.</a:t>
            </a:r>
          </a:p>
          <a:p>
            <a:pPr>
              <a:buNone/>
            </a:pP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://upload.wikimedia.org/wikipedia/commons/thumb/d/d2/Insects_in_baltic_amber1.jpg/200px-Insects_in_baltic_amber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56992"/>
            <a:ext cx="691276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SMĖLIS</a:t>
            </a:r>
            <a:endParaRPr lang="lt-LT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algn="just">
              <a:buNone/>
            </a:pP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		Jis yra birus, sudaryta iš smulkių nuotrupinių dalelių. Iš smėlio supustomos didelės kopos. Smėlis naudojamas betono gamyboje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lt-LT" sz="3600" dirty="0" err="1" smtClean="0">
                <a:latin typeface="Times New Roman" pitchFamily="18" charset="0"/>
                <a:cs typeface="Times New Roman" pitchFamily="18" charset="0"/>
              </a:rPr>
              <a:t>ūrijimui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, tinkavimui.</a:t>
            </a:r>
            <a:endParaRPr lang="lt-LT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s://encrypted-tbn2.gstatic.com/images?q=tbn:ANd9GcQNAQJZ_a3X_ltfS-xL2Jqx6K6nQu9FF2axmyyJI1SzlpyhH-2jR5s2vr7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17032"/>
            <a:ext cx="69127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ŽVYRAS</a:t>
            </a:r>
            <a:endParaRPr lang="lt-LT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algn="just">
              <a:buNone/>
            </a:pPr>
            <a:r>
              <a:rPr lang="lt-LT" dirty="0" smtClean="0"/>
              <a:t>		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Biri uoliena sudaryta iš žvirgždo ir smėlio. Dažniausiai susidaro jūrų pakrantėse. Žvyras naudojamas pamatų betonavimui, kelių tiesimui.</a:t>
            </a:r>
            <a:endParaRPr lang="lt-LT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://www.pagiriunesta.lt/get.php?i.82:h.533:w.8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645024"/>
            <a:ext cx="645531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KREIDA</a:t>
            </a:r>
            <a:endParaRPr lang="lt-LT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algn="just">
              <a:buNone/>
            </a:pPr>
            <a:r>
              <a:rPr lang="lt-LT" dirty="0" smtClean="0"/>
              <a:t>	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	Tai - baltos spalvos uoliena, susidariusi jūroje per milijonus metų. Kreida naudojama statybinių medžiagų pramonėje. Yra viena iš pagrindinių mokykloje naudojamų darbo priemonių.</a:t>
            </a:r>
          </a:p>
          <a:p>
            <a:pPr>
              <a:buNone/>
            </a:pPr>
            <a:endParaRPr lang="lt-LT" dirty="0"/>
          </a:p>
        </p:txBody>
      </p:sp>
      <p:pic>
        <p:nvPicPr>
          <p:cNvPr id="4" name="irc_mi" descr="http://www.officesystem.lt/img/products/0109-094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437112"/>
            <a:ext cx="4320480" cy="180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Baltijos jūroje išvystyta žvejyba.</a:t>
            </a:r>
            <a:endParaRPr lang="lt-LT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	Baltijos vandenyse gyvena apie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0 jūrų žuvų rūšių (plekšnės, </a:t>
            </a:r>
            <a:r>
              <a:rPr lang="lt-LT" sz="3600" dirty="0" err="1" smtClean="0">
                <a:latin typeface="Times New Roman" pitchFamily="18" charset="0"/>
                <a:cs typeface="Times New Roman" pitchFamily="18" charset="0"/>
              </a:rPr>
              <a:t>vėjažuvės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.) ir dar apie 30 gėlavandenių, atplaukiančių iš upių ar įlankų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lašišos, unguriai… ).</a:t>
            </a:r>
            <a:endParaRPr lang="lt-LT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Baltijos jūroje plaukioja ne tik žuvys, bet ir jūros žinduoliai: Pilkieji, Žieduotieji, Paprastieji ruoniai.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05064"/>
            <a:ext cx="8229600" cy="2319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lt-LT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rc_mi" descr="http://g4.dcdn.lt/images/pix/520x270/8fd0b676/file24782511_b3fd14ad8553d24a3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852936"/>
            <a:ext cx="698477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</TotalTime>
  <Words>65</Words>
  <Application>Microsoft Office PowerPoint</Application>
  <PresentationFormat>On-screen Show (4:3)</PresentationFormat>
  <Paragraphs>24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Times New Roman</vt:lpstr>
      <vt:lpstr>Wingdings 2</vt:lpstr>
      <vt:lpstr>Flow</vt:lpstr>
      <vt:lpstr>BALTIJOS JŪROS IŠTEKLIAI</vt:lpstr>
      <vt:lpstr>           Baltijos jūra yra Atlanto   vandenyno dalis, kuri susiformavo po paskutinio ledynmečio. </vt:lpstr>
      <vt:lpstr>Baltijos jūroje nedideliais kiekiais išgaunama nafta </vt:lpstr>
      <vt:lpstr>GINTARAS</vt:lpstr>
      <vt:lpstr>SMĖLIS</vt:lpstr>
      <vt:lpstr>ŽVYRAS</vt:lpstr>
      <vt:lpstr>KREIDA</vt:lpstr>
      <vt:lpstr>Baltijos jūroje išvystyta žvejyba.</vt:lpstr>
      <vt:lpstr>Baltijos jūroje plaukioja ne tik žuvys, bet ir jūros žinduoliai: Pilkieji, Žieduotieji, Paprastieji ruoniai.</vt:lpstr>
      <vt:lpstr>Sekliame akmenuotame dugne gyvena moliuskai, medūzos ir sraigės. </vt:lpstr>
      <vt:lpstr>PowerPoint Presentation</vt:lpstr>
      <vt:lpstr>Žalieji dumbliai</vt:lpstr>
      <vt:lpstr>Raudonieji dumbliai</vt:lpstr>
      <vt:lpstr>Rudieji dumbliai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146</cp:revision>
  <dcterms:created xsi:type="dcterms:W3CDTF">2013-10-01T09:19:35Z</dcterms:created>
  <dcterms:modified xsi:type="dcterms:W3CDTF">2013-11-24T17:03:49Z</dcterms:modified>
</cp:coreProperties>
</file>