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DF97BB-9EBF-420F-AA10-13FF0F19E8E0}" type="datetimeFigureOut">
              <a:rPr lang="lt-LT" smtClean="0"/>
              <a:pPr/>
              <a:t>2013.11.09</a:t>
            </a:fld>
            <a:endParaRPr lang="lt-L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CD0919-48FC-4FDD-9716-35DB41835FB4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214554"/>
            <a:ext cx="8458200" cy="1222375"/>
          </a:xfrm>
        </p:spPr>
        <p:txBody>
          <a:bodyPr/>
          <a:lstStyle/>
          <a:p>
            <a:r>
              <a:rPr lang="lt-LT" dirty="0" smtClean="0">
                <a:solidFill>
                  <a:srgbClr val="002060"/>
                </a:solidFill>
                <a:latin typeface="Comic Sans MS" pitchFamily="66" charset="0"/>
              </a:rPr>
              <a:t>Baltijos jūros naudingos iškasenos</a:t>
            </a:r>
            <a:endParaRPr lang="lt-LT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2" y="4357694"/>
            <a:ext cx="4386234" cy="914400"/>
          </a:xfrm>
        </p:spPr>
        <p:txBody>
          <a:bodyPr/>
          <a:lstStyle/>
          <a:p>
            <a:r>
              <a:rPr lang="lt-LT" dirty="0" smtClean="0">
                <a:solidFill>
                  <a:srgbClr val="002060"/>
                </a:solidFill>
                <a:latin typeface="Comic Sans MS" pitchFamily="66" charset="0"/>
              </a:rPr>
              <a:t>Parengė: Gintarė Samuitytė</a:t>
            </a:r>
          </a:p>
          <a:p>
            <a:r>
              <a:rPr lang="lt-LT" dirty="0" smtClean="0">
                <a:solidFill>
                  <a:srgbClr val="002060"/>
                </a:solidFill>
                <a:latin typeface="Comic Sans MS" pitchFamily="66" charset="0"/>
              </a:rPr>
              <a:t>               2 klasė</a:t>
            </a:r>
            <a:endParaRPr lang="lt-LT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715304" cy="838200"/>
          </a:xfrm>
        </p:spPr>
        <p:txBody>
          <a:bodyPr>
            <a:normAutofit/>
          </a:bodyPr>
          <a:lstStyle/>
          <a:p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Gintaro muziejus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Šiandien susipažinti su gintaro istorija, pamatyti daug gintaro eksponatų galima Gintaro muziejuje Palangoje. 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073" name="Picture 1" descr="C:\Users\Kadagiai\Desktop\Gintarai\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143380"/>
            <a:ext cx="2976566" cy="22209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4400" dirty="0" smtClean="0">
                <a:solidFill>
                  <a:srgbClr val="002060"/>
                </a:solidFill>
                <a:latin typeface="Comic Sans MS" pitchFamily="66" charset="0"/>
              </a:rPr>
              <a:t>Ačiū už dėmesį!</a:t>
            </a:r>
            <a:endParaRPr lang="lt-LT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lt-LT" dirty="0" smtClean="0">
                <a:latin typeface="Comic Sans MS" pitchFamily="66" charset="0"/>
              </a:rPr>
              <a:t>	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 yra viena iš naudingųjų iškasenų, su kuriuo žmonės susipažino dar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gilioje senovėje</a:t>
            </a:r>
            <a:r>
              <a:rPr lang="lt-LT" sz="4000" dirty="0" smtClean="0">
                <a:solidFill>
                  <a:srgbClr val="002060"/>
                </a:solidFill>
              </a:rPr>
              <a:t>.</a:t>
            </a:r>
            <a:endParaRPr lang="lt-LT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Kadagiai\Desktop\Gintarai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3028" y="3290517"/>
            <a:ext cx="5360972" cy="356748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lt-LT" dirty="0" smtClean="0">
                <a:solidFill>
                  <a:srgbClr val="002060"/>
                </a:solidFill>
              </a:rPr>
              <a:t>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randamas įvairaus dydžio, nuo 1-2 milimetrų iki 1 metro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gabalų.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Users\Kadagiai\Desktop\Gintarai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00372"/>
            <a:ext cx="6556129" cy="34909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lt-LT" dirty="0" smtClean="0">
                <a:solidFill>
                  <a:srgbClr val="002060"/>
                </a:solidFill>
              </a:rPr>
              <a:t>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pasižymi didele spalvų įvairove. Pagrindinė gintaro spalva yra šviesiai geltona, jos atspalviai gali keistis iki rausvai geltonos, rudos spalvų.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218" name="AutoShape 2" descr="data:image/jpeg;base64,/9j/4AAQSkZJRgABAQAAAQABAAD/2wCEAAkGBxQTEhUUExQWFhUXGBoZGBgYGRoYHxocHBgXGhogHx4dHCggGx8lHBgYITEhJSkrLi4uGB8zODMsNygtLisBCgoKDg0OGxAQGywmICYsLCwsMDQsLCwsLCwsLCwsLCwsLCwsLCwsLCwsLCwsLCwsLCwsLCwsLCwsLCwsLCwsLP/AABEIALUBFgMBEQACEQEDEQH/xAAbAAACAgMBAAAAAAAAAAAAAAAEBQMGAQIHAP/EAEAQAAIBAgQDBgMGBQMEAgMBAAECEQADBBIhMQVBUQYTImFxgTKRsRQjQlKhwQdictHhgpLwM6Ky8RVDY3PSFv/EABsBAAIDAQEBAAAAAAAAAAAAAAMEAAIFAQYH/8QANBEAAgIBAwIEBQMEAgMBAQAAAQIAAxEEEiExQQUTIlEUMmFxgZGhsSNCwfAG4TPR8UMV/9oADAMBAAIRAxEAPwDodWi0yKkkzUknqkkzUknqkkzUknqkk9UknqkkxUknqkk9UnZ6pJMVJJ6uyTKrJqrMqqS3SdAycAZJgHHeOW8PZLqyTHha4Jzf0pz9axbfE2Z9lQ/M2tF4aXf1jI+n+TOef/6rjF8s9jM1udMtpI9NRrTdYsYZJMc1ek09TbRj94y7Mdtrty6beJADjQgKFgjy6+VErscNgmL3eGIyZrxn9pe7dwMJBkdacmCQVODNqk4ZR/4n4k2hhrmUMA7CG1E5ZH0PypXV171m34PeK2ZffEqI43dcFAQELFmCKMwkGTJjMQDHKs1EReDPROpY7h17faL+DY29aLC3dFssRJKzI1HQ9Z+XSmBYEbiBt0tlqeoCFYW89y5bwy622vKRE6+ISfFrtJ1qqIrWbh1l9Q5q0/q6gYzO01rjpPDHrMVJyeqSTFScmKkkwa5JMGpOTU1JJipJC6k7M1JJkVJJ6pJPVJJmpJPVJJ6pJPVJJ6pJIL+LRCAzAE7DrQLb0r+YxqnSW2jKiQWOMWH+G6vzj61xdRW3RoQ+G6gclTDFcHY0YOD3EWap14P8TNXgypHWYmpJPVyQykdve0BQNZttBGjkdGVtPkKS1nKKPrNzwakG0uR0Er3Zjhf2u8BfctCkliScqjpPPp6Vn1hQxHRR+89VfaKaQwX1HtC+EW7eHutbbHvbtFjC2hmyknQu0EDTemKNSSfSCF+sy9TUXTzGTJErvafAPYxNx1uG5lYZrukFmAIgjTYirndn1S9NlewHHEedle17Lictw/d3Qrf0kqJ/7pputxgCYmr0ecsBOpW1LGBrNGJAGTMYKTxKf2843gzYfDmb9w7FDC22GxzcyPLzFIXaoN6RNzw/wy/cHPEo2HSLeXKG2ZZgidBPplnY7xWd5nvPWirkYmcHYIZSWCZSDmIJgyCNulTzAekly4HSH8F45hMLiWZ0uXANEeACpOjNlJ5zG8gHzpmneh3TJ8SWy5Fp3BT3HadI4dxa1fE23B0mOcVo06hbRjvPLarRW6Y7bBx79oZTET5npqSTFSSYqSTBrkkwak5MVJJoakkMFSdmakkyDUkmZqST1SSeqST1SSZqSTFSSK+PcbTDJJ1c/CvX18qDfetYj+i0L6lvTwJS+HpiMUzX2ui1ZVvHfeYBGyoN2OuwrJsQXHe/AnqUZdMoqrXcx/tH8mT3uI4JbgW3h8TiXOohVQHqQsFh71esVvwFE5dXq0Xe7BR7cmC8Q464cLes3cOp+AMdxpzgSfIVR6Gr5AlNPaGyFKsftNrnFryQVvPG+rSCPeh/E2o2I6lFN/Wsf5ln7KcUuXgwukToV6xtrHn9a09Je1mQ0wPGvD66MPXx/wC4/ZoBPSnhPPTimKxQuXbtzNJcmVO4KsSpHqNPesm1nBKsOOxnuvDaa9iWIee4+kGw+Nkvb8aqZOZc2mniJUHxKANZ2E0IVcRy/UJuIPToPvAeK4OGH3gYESOcf48tD5UcOB2ib1Pa+5jj6Se+xNpUtyLYMk/mYzJ8gBoPSq7sdZZ6wycQh8KLSk3lKMqxDAg5o0gb+9Dy+7iPJ5K0FiQczoWLxtxuEpcBhyiZiWy6SJk9CAdK0bH/AKeRPF6WrGtKN7ykcMxCq8qgfKCzO4BHoiHTXQS0n0rLZsfL1nrK6ntO09BDnRfsht5st29F0GJyouh1/Dm8uVBDEPnGQP5l9Qnm24U4Aifhl5bF1HvP31ls1t130ZCswdJUkGaepwecYmbrUatfnyZrh8YMhs3LSXbYZtfhYHYlXHpzkHpU3bDgwt1bXgWKPaM/4eW2OOUKzZVDtB6RGsabkUSjBfIiXijbdLhuk65WiJ5PGJ4mpJME1JJgmpJMVycBkZurzYfMVzIhPKfqBM5qmZRgR1mtdnIYKk7M1JJmpOz1ScgmL4pbtzmbUbxGnqToPnQH1NadTNCjwzUXYwOJXl/iHhc5QhxBjMQI/Q1F1KGMP4Lepx3ljwXErd0AowMiR6UUOD0mfdpbaT6xCpq8X6wDj3E/s9i5eicgmNucD61RztGYairzXCe85JiuJG+7M9yWbzHsAOnlWNcWds4ntNNWlCBe38mN8djWvOtuyGFmwoW0nI9WPUnck/mobMGxujujqWgF7PmPP1+0Mv4BbFxLi3imXwsx8PjJ3tgDxqFnXYjmYMFYrWQqde8B8S14ZSmR2+0X9t8C92zburjRfsAk+NArW21AXwiTOwnpWjuyvJzME1stuMbTniVrCYp2t925Pg1H+4aGkLQC2RPRaB2Jy45Hf6S4fw+xk4rL4j92QZ2EEEemsiiaIEPFfHzXbpsjqD/uJ0kidOulauJ4ZevM5y/AcJgXa5iyt69mJWyCci66Zo1dtpGi8jWRbf6ii8/wJ6nTUXXYZMqMdfeJLGMzX2v2lCli0pAKkMIcZRuCDBUa6ihCx1m78JW1W0nOO/cH3g32dEuKCRmBAOfK0TtodNup0qK53TrBSmTzCONcSLuti2hztAzMQAw5FdkCmNCNOlHILdZmBlVThs/tF3FOI39LeJViVPhNweJf6W5+kkaVXZg+kyun9BDGde4RgFTCpaIDDIAQdQZ11rSVP6e33E8zfaW1BcH+7/M5Ib5YvC/CYIGkan9OXvWK9eDmfRdNapGAPaQ8Vx0rlC65QoeZ8OsiKJSnOSYtrH6qgirBXEQk3LfeAxAzFY18vKmyQRxMOoMhwRkQ23fgllEAMSF6DelnXJm3QxCfSdF/h5ijd71u7RFWFBVYJJ8RltzpFNaNSs8x42VG0Ay5zT88/IMZjEtLmdgB9fQc6qx2jJhaKHuOEER4vtYia925HsP/AFvSnx1ecTbr/wCP2t1OJBhO3Nhj41uW/MrI06xMVYatDK3f8e1CLleYq472qe/cFjBS8icyf8n2rt1wx6TO+H+HBXzcOBE/2fFJGazdJGrNlzaDUzlPrWduYn5p6PfpVAXbJMD2he1kKltSZGaQR79Ohq1dzq3WV1fhtFlfSX/hnEVv2w6H1rUSwMJ4bVaZtPYVaOQaJF5mpJM1J0Sj9q+0z/Bh20ViGYdQcp9p+lZ+o1LZKrPWeFeFIFFtoyT0EQjCXL2Z82ZUALSf2GvvFZahnyQJ6RtZp6SEGM9ogKrLZsgEyGDbDpTHOAJQ3qrEviEDGXcMveWj92CkttJcFgAPRZPtTmnRx6jMfxHU12enHWdJ7G9qFxa5SfvFGo6jrTysCcTyuq0zJ6x0kvb5J4fiB/KP/Ja5ZhVM5olL3KonCtQR1B09aUB4no39LhDLjwzjNzK9u2gL3efkQSRt/wAArMegNYGM2LMMoYn5f5kFniPeT3jFzE7wJgxvtvyojLjmGrUf29Zrj79oCRmIBByBigkTqZBnl/w1ygvnBlNXWHX1RbZUsGI/Ew0n33Op0ozY6wVY2nA6cS59iMQLOIWypUi5ObTUwpOh5ARV9FaxfHaZvjaq1OR2/wB5nRMQGKsEYoxBCsN1MaH2NarDIInkqXCuCRmcYvWRbM4gl2BMpPiYgkHMd1WQRO51jrWNghiJ7/zx5QFf4+kZYfGPduYcOqqM+ZQqhVVZXQDfZJk660G0nkiGoq2VNkZJgnai5hxiGdh3hcyQpIgacgRvvJPPYSJJQLCgiFnk1Lm3OfaJ+L4y04tCyCoRSvigmCZAOmwlhz330p1s95nUAK+R7/pLD2S4LbxJAa4VjdNfvFjSJ8IM/TzpUhjkL1j2ocUILAOPf/qdSwVspbRSZKqoJ6wADWqgYKA3XE8Y7b7C3uTOVcX4SbWKum2YRnYrmI2JmD0351iectg5nv8Aw9tlQz14ivLvmAB5adOWlTI7TQIJbcBNbdvQwATP5ZI9NIHTrVg5A6yllSE84jLC9nL94FgqidfEyqTJ6f8AqpuB7iLvqaaxtMuX8PrZt2nslYZGknqW/wAAVoaR9wnj/GB/V3D5SJa6dmN24nLMbxQ4nHuC5CoWW2vIZdJ6EzJ9hWTqnOCZ7jwupK1AHtma8StW0CqXOvxGYLH1pFCx5Am2TlcnAHaF8Ou2u77lLVp2ZWUliA3iPw5oU/Mn1ohuPAKzPbTFXLsxxDeH9mLzPbud1asBFywGYsYAAzQSJ99edaL0WWLkYH7zJq11WnJVsmQcWvvh73dFy5KFjBJj1H4eorOu0718sczW02sq1A9CY/EqeNvksYMn/mvXy1ola8ZMaucHHaMeynaBsO7TqpWI9Ig/+XzpyghRPOeLUec4M7JT88rMzUkiztPjTZwt64NCFgerEKPrVW6EGGoGbAMTjWCxnd5kf4WiTvBUk/U61l2p2We00F3IZ+g6S88T4dbwfDluO7riL0FFDEaEgwQOWWCfM0TyglWD1nF1wv1RAUbB9Ip7FJh8Te7i+beo8BZRqeYzaGdo15Gq1ICeZfxCzykzVyO8S9uFNm9cwkQEuZyZJzEooXcaAKdvOmUO04JmRbtuw69MQHsrjzh8TbuA7MM3mpMEfKq7sPkQyafzdOVady4vaR7FwOCUKknLvA10+VNuodSD0nnKLGqtDL2nJBwJrpHdqTnPhWMxg7CQNTSDafaMqZ6uvxQEEWAcd40fsp9nQ5sSBiARkRBmCMOTNIGYjkOfWlXsCnHU/SGousvOAvo9zF97DQcyKiltToRvMZZ0A9vShG1WE1K08s4z0mlrKp7y9nYKNFQ8p/EQui6/rE1ep89BmA1h9PzYzJsXiXyK4sW7lrMZe2pJBIUkZlgqBAUelG8sleT+JnuyJbhM9PeG9jlRsdbdCScrGG3HhI0MCR7fOr6UYcCc8VXZpTkdcc/mdPmtYTxY6zl/bXCj7XcZ1C/CRlBAYQBmPU7yetYuoLLYRPoHgldT6NX9jFNvEfAxJy6wemm0+tL7Zs7gflim86w4IlidDpoNPmdP+ayyvAmVcgYkMJLjrKME7sHMRLQuUCAojz2OvnVt/uYH4fgBRzmH9k8S1rFWQdjcA321j6GogDODF/EEK6ZlPSdotkTqQo3JbYDqa07GCgkzxiKzMMdZyTjN/DPdci7dku3ijwsJMHcESIrBAbJwBie8qLGsZGOBAQ1rYXmPIeF/81ba3U4jddvbMc4Hsy7DN3mUEfizAj23pZ9SBxiANrIT3m2K4Jb+FsWxbpGk/wC6olpznaJzFjephLN2ZyWLJUuG1kkR0HUzyrU0tyKMGYXiejs1Fm9R0HSP8PilfVSDWjvB5nnmqetvWMCcG4ndyX2ZCc2dyfI940fpHzpUqrKZ6JLLK3BXnGP4mnE8UzkMzFmPLkJ2odKjkYjniFrDDZ59vaEdnbV+9eFuyod98j7GN94I9jR/hlMQTxXUVr14/iXqxjHs/c3S+EuH8N/Nkb/9d9YEf1BvWhNpj/a5X+J0apbWBcBvtx+0A43hMQik9xAOpuJNwN6kfPUUk2mcHL8z0Gn1dH9hH26RBiw1qwzuIe8QqKRBCDVmjzIC+k01XXhYpqdVluJD2fwhu3Mv8hb9VH71wDniC1DYQEywXu32Nb4RbX0X+5NMHUoJgL4fIB2nxrzmvss/lAHMTsBGlBbWewjdPhik8yDFY28yOHu3HEGZJK6EHYml/iWZvpNpfDqUTAHOIo+zMxUBSxJgACST6czXd+TxCU1Culc9B+ksuK4EwS39uxPd5BCWh97cUEzBEhU9z7VGfsTBV4Yk0pn69B+PeBucDb2tYknk7XUTXl4Qn71Xex6dYR6bQM2MAPbH/c1xuHXFsGa9czwBmeH05SRB+tNVV2tyZm2GlOE6f79YC/AmtkhmTybNp9NPegO/r2zT0tdflbhmdr4dfFyyhkGUEwQRMaitNDlRPFams13MMfaVfF8ZuYTC4fD2bagsb1tnJygd2QNTyBU5mMjQb0prCcbRwJr6Gmu5jY/6RJh+Ld34xbDBVbNfdfiJ0CWlMC2kkcpPlWcxXGxepm0lTWPjkD2/3rIOMYnPhsJZkLcbNeLDQhSGCj3EnflQ6a9pJHTpLsm69mU4ER4bGopYm6WlSjLp4lYEEbmORmDBApyoMDnEX1qK4ADZxzBOC4g22IAkGRBExv01qXLuORxLaKtWBBGZfuxfZ0o9vE51M5gVUzCldPmSDHlR9KjbszN8V1KhDVzz0zL1NaM8zKx26trdtoltHe+Jk7BU3Kyd50I9DWVrLBvAxPU+Au1e5mb0e053iLFyzCmRIEj56Hz30pXIJ6z1KW7l9P4kFnGZXzFUY/zDTn0ieuvSijMBYijksY44ebOn2i8pE5ittGuO23hzaKo0+tWVQPmMUvtsP/jBzjucCFXMZhTjrL2LNy2DcEq8ZROmg9TO9XBXcNkUsW/4QrY2cAzo2PBNtwBmMbbTT96lqys8lpX22qTOaX8Lca6CysCZDeHTKTGYdYn6VhhTX6TParqgw4MS4rFdxdKgK7qdx8IOu3WmPIyMk8Qo1gJCAZJjns7jrt+/3bXssgxMDXooO/pXKtLXYcGTV3eSm5VzC+K9je7bO+LIG8ujKB6upKr7gU62lVB9JmJ4hZYflzF3GxfsBSrM1ph4bitmSf6szA+8b7Uu2nAORHa9bvBGMGJk4k4YMj5X/OvgPvBg1zkHiF2JZUVcA5/aCshuNrGcktm5tI1G8dfc1bfgQQ0wd+OCMY9oNxCwwIMDoaLp3WLeK6a35/1mmHsOboFsnNIykE6a6QRrzpvk9JibWEsXbBsbbKYfGXmuwqussWiQQJ0GogjWaXs3KeTNPRrW1WFX8xVw3ieIsf8ASvOg6Kxj5bVUOR0MN8KW6gH9p7i+Oe+63brF7mXK5gD4ScsRp8P6zXWsLDiUSjyXyeksX8Obea/cPS39WX+1UQcwfiFoVFIPErYLUuQssqWwnDqfxH96G2B0jdFTZyYQlwscigszeFR1J02864tZPIjpuRWw3aWPFYoYBDaskHEMPvro1K//AI7fSNi25+VWFnJA/WDSsah/Nt+X+1f8xK2FfLnLqHbZZzNB6tsvznyrjbFEeQs3AXj9AJLw7C2rcm7aW6x2ZmIj/TBB96i6oYxiDfQlm3Bzn7Z/mebAKAbjEqpMSBoOkBTp8qF8TYThf5lLEoXgpmTXcIJK5w6uoWW31Omusa6zpXVuZm5/eXXaafQuPtNcBxK5gstxCWhstxCSAy/hMEaTqARMadYrQqswMiY2r0wubY49OMg+xnQL64fE4Rr0t3TA3Tl3kCCI66QQdJE0a8K9WTMLSm6jUhO/T9e8oOJ4gzqQ2Vo5DaRt8v7ViLUAcz6DVSqA/SD9o8eiuCEzN3YVXBgDkNNjppHnvTOnr+veZerYUjKryZV8PdyENAJB2IkH16invpMfG07sdesOfHMzi5lCkwBkGUaQNKC6g8TS0du3DCdB/hrjC7Xx0CfVqNok25mb/wAhZCqke8vTGKf+08uFJ4lc/iAtvurRe8FIMhEILZToW9voTWTqzWW9PzT03gQsrdiV4xKM1u0qg/aEdTI+FzqOsDQxSmxuu2ehq1XO0H9oJ39oMCLo05d0zfUirhDjp+84biX3bsj2xHHAFsXboQXL8t+FLSqPQSxiiV1b+DFr9Q9ILhM/c8STtVw17eItIlvLlHeKCc9w5TOZzOg6CeVWsApIxAUW/EVncev6ToOCxHeW0f8AMoPzFatbhlBnjr69lrL7RX2qv91hnugkMo8EH8TQu3vPtS2qqUjM0PDC72iv/cTj5QBidYnQ6kyevvzpUnIwJ66upa2Lnp0HvHPZ3hBxF4WswUsCVzTDEahSd1mDrUqUM2DCah2pr3kHmXF+I3sOjFM11Lfhv2Lh+9s8tG/EnMEgiI5bOB2Xkc+8wfKSxvYnoR0MQNxGyobIqLavGGcrBU/luKNMvmoIMnwzpQyQRxCurhv6nOO0Vdoezxs/e22z2SQCRobRYSoYAnwt+Fx4T+lcdSJKrldgh4MVLBMAQetLkHqZqrtzsHWWDA8Je6AChJG+h/bXXfpS5D5ysaNlartfmF8Gw+Hw2IW4Qjsp0UvlggzyBB2o1WodPmGYjqtAtowp25mvbTFrjcSHTwNkVMja6ieY5Ve28NztgNDo/h6/LLc5/WVjGYR7RGdd+hn6VVWDRtyUml9B3aHrm0HqAJ/WidIofXnJ49pcv4Z2QDebyVfqTR6BuzMfxcAbEH3lRbHClxSnfM0G1FmcDE0biZiBMV01J2nFttzzHvZHFW0LXySbqQlpNB4nVhnJP5ZgebDpXC3lLxzmFNL6hsdB3hVmxbC6B3ug+LSAJ5CeY5ufakrOwE06rbF9IHAg9tLmaTlAJgAEEKY0kwZPvXCB0EbrGepM3tguTGZjzKg/+RiPnVlrbtI7VoMEwrAWouAOHdXnKLb5mBET4wemsBuVEs09yjPGZn/E03ZWtgMe827R4yylwiwzMIEhxmytzksTmOnT3oVFTAE2/N9OkvV5rIPM49vrK7xB3uqhMtlhJjbpJ56R8qYr2pn6yltbs4CjiXn+Fbnu71toKAggTrrIYR0IA1pzTkPlSZg+NUGkpYBye/26RJxHhVzDX71goCB4iB4vB+EmNQQCPQzyrPdTk7e09JpNUt9K2dCcD8xS7JIlZA5Zo/UCa4rEdI9bUrZBkVrBoW8KgmdD4n9NNj7ir+Y0QeiheWjO/wAIKqHxBK9MxJPoI5+8VMse84Laf/zGYR2b4lbsuyIbg70gSAgJgaCSTl1P+aKtmwcGLarSC4hnAz+0G4pxS8l0g3B5rJuR6sd6ErFhnJhxRSAAAP0gnd58zids0fhJAkgadAT7VPmOP/sMiJWuc8SfD4tb2Ga2cq3rRzKDs9uZj+pDLDyYiiFcJ1iKsVvJA4/j6iB4iwEJB1P5YAHrOv0ofSPq25TjEu/YK33T98QDbGUQdXM5hmUb6GBHPMelMaZQDmYnitjMAo/PtLNxTgve3Dde4UzfEF+I6CEnko59TR7KBZzMkaxqU2rK/wAT7TWcIos2/GyCDrovqebeQ9yKu1y1Daoko8Os1Lea/AirHcbe5ZZ50BGrwF1EwqCSx9T8+Wfbd5nBM9HpvD6tOwx3Ern/AMjnMOqEdICn25ULygPeaaH25+8kw/EBh7stbVgZC8oIIMEfhYHLDKZGhEjdyr0jd1mTqm3sUJ49szfivaNrt+3fVityAjMBJIB3YaBjl0I2MDaa7uLNk8f5lQi1VbF5zyB7fmaOmh74fdSGcIIhbgy28RbHONAy89AdTpdcA8xS52ZVZf8AT7GRpeu4Ru7MOVAKtvbuWn1ZYI8dlxqB+FpOhmus+3g9JWvSi5dy9R1+hglpQhzAQQC0SfDqYEnU0ozEmbSqFQDqY87NFnfIxeWEwSxTeCWHMc/U0J8k9ZaxgteQBn9/xN+McNKXMrOG5Zgq5RPkJbT0mqhVBxkfrL16jcm4qZX+KsmcKuuWRO40PImGg9CNKZrGM7ope4Yhl79vaFYoi5YtBMysCcxZ/C3LSTpy0jnQgNjkzu13TEGv8MvCAQTA05gTryqy3KxxOih+owMe8u3YDBm3hyzbuxPsNP71pUDieO8VfddjPSc106CkyTPVqqDtPTVYTJlj4Xge7w32p2IdiRYVYMwYd2BBAUHQc5k8q44AX6yldjNbtx6R80nxjq4OZihBlgJIJIBJhdhPLb6UsWyczUrRUG3tBVxqKRlJIkGAIGhnmfKrBSDmFLoV2CEDjbW3keJp/EFygnosHSroxXkRS/Tq2FOZjifaLEYgBblwkLJUCFAMEaQByke9daxj1M4ui09Yyi47QXCcLYzmhRG7aT0gb789vXaqFoUkDtD+J3iLCrZUi2u5MAu3MxvEzQ1X1ZbvKKr1knv/AIhv8MmY4pvy92cx5assfr+9aGnGHPtMLxuzfSM9cj/MacY4ZcN+6bVu2TmnNeIJeRJmSDrOkaaEcqQsArsKkn7CF0dymhTnB/iBHFXlTLGFTXUDupnmRJ50DGW7zTA055Ykn84ijEYu/JjFoByRGEn/AGCP1o4VO6ZgVrVrML0gMljmuMzAaSSSTz51Y9OOJpUoqnAjLhiWwxuvCpbIk9TyVf3JnyFcAwOYLUFjwuPz0lg4njmvI9xMsL0+MARrlByx7etLead+FiOmrrQ7Xz/iVDH47LcN0MZMNy+KAdQoAMkDSK0K8sRCXKKasHp0mvDcLqSZVllSCDoCsidJE8p9qpeSo2yaYqzb88ye44OrESREkz15jX38qB6oyVVMA+8fJxv7OyXQiO8aEaKp1EkBiBGpAgCaYrtO4TG1FYZHVc9ZPxftmz4cC033jzmfbKP/AOjr8j5U5beAMCJaLwwvYWccDpKdh7MgsZ5BRzM8/MmD86QdiGxPTUoAvMuXZqwVtsLS53ZSDpKLB1EndhsTIn9aWsuKHJWIXupcKzYAiPH4Xu2uq+YF1jVV3GoguCR7GfOjVXlh2jq6et8MrfvEVjDtcJVbb3YBdlWdIhSRHICPlTybivEytV5a25bvGdjhSDMSHHhBU8ipXcSonfrvNKWXtkZ/McopXBCHJ+s2S8Bbt2gyl7ZdVZ/Cvc3AcyPzgMWIj858qZFgbGIkNMyF9wPPP5im5CEJ3guhARmAaAPyjNEgHXaJY+dRxkS+nyslw6G7dfLyViB1gT+tUVMrGGfFhJ6Zj/gmNT7Qiu2RCRLaak7D0iPQzSjVbuIzcClbY/Et3ajhKW0a7bUaCd2HuNwT7UVfDTt3K0y9L4hbv2POUXMQDez3BmUsGdQYnXnr+9M1YUAQmrCkkD/5LhwLh2Gu4ZVVGc5ySzOFcear8LRppmB00pLVXBXwOP3nKWuQZY5H24/XrAON4tbUKWbRdCJkiTG8GPWq11u5BAmr59S15s4MJ7K9pSFK3HkDbNp+op43vVxMazwvT6weYp5lKCHqPr9KtxCncO4H5z/E2Fk+f+0/vU4lN4zy/wCgj3s7dE5HeLcagkfmEiNYEMTpSuozjIj1Ni7SF69frLRi+zlq25nFIufVIIDAnUeEnxAz/alKLy3zqce8quutfhV5lRxRUOyOFLKSMw8OvXTSnMHHHSNqyOc5w03Fq2zKyGTBDWyCxBA+IbZgTy3E86v/AGygZxZzzM4i4M4fvGe48FjBWDsI0nYATAnl1NnHpBgtM22wqRgRguG8BZ3y5TJ31GkRMakmPrSvJM0WsFZ4gmIQXc62ixjVZiSOYOg2ieQE+VERTnpEr3KgEn749/zLj/Djh/dq13cNlEHZiCS2vTYfOtChDgsZ5Xxi8F/K+xg/FnW9fUYjLiL2YggeEBSCe7Daar+EjYg9aywziw5j1DIKdq8Dv9/96xJxzgoDSltnVvEtwAw489PC41DL1BorlgeJp6S0MuGxx27/APyJcRFvQLDR4ueu/tUwT1jqkKpIhwuK1u2FUrkzZmPNmI1HpFS11OAITTpZl2bocYmMPfZWUyuVdkMEQd5nQk8zVVcA5EpZR5ikNGt+8jiQwR/yWSWj/ahA+dCKMz5xF0Iq4b94qbgGLvRFl46suQb+cU7XUw7Smp1NbjAP7Zlg4T2eGGW4mJxVuyLgAZFcFmA156jU9KsafMIZ+P0iAtCrtpUs3XPYSvdp0wShBhbjO2Y5icxAEcpAGp6UWxKgfTO0Walv/Nx7SPE3LuICgEAqkxMAxE6epB9zSi4yQY/qqWwuz+7rBHvLtOmwPpz964VMNQVrTHfEY3nGhtgqoVVWd9AAT1nf51y1kLcS2nBWvn3lr7J8Xa1aNu6tvuoMZmGbXllUHT1iutqABtIzMzU6QO+9M5lZ49ZbMxsu7ozEhIYBZOkT02odTBz8uI8hsrT6/iD8I7JYu6wPdQNfilRr5jWmfMCjiZ1m0nNpH8y03rdpLaW8XiUVbYH3atmMgRpElV0HhH6VSnRKSXZgM/rLHVGslqF578YE55xLGBrjFJyA+Cd45TRRSF+WcfWu/wA8Z4i+j4K2RbQXEu5GZVALDIxWSNT6noKIRlcRdLT8VjOQRn8zTgOLNq7nyFjB0AJ3EcqGhxNCwbhtI6x5wXDMu2Gzv+FnIAX0DQPelrKbH7fpGLLKzgM8fYtbty2UxOJtojaZSyH6CatXpLR/dgfeJ2Waas7ghmeE9ksLMDD38Qw1PhdF+dxlU0ydLYR88zbvEkJ4GPvC+L4fE2kIw/CwirqGL22/7Vb+9DGkKHd1hKNWhOGsz9JyXiFy5cuM9wyxOv8Azl0oiuBD20WMeJCoK1CwbrOJXbV0k1zEMd7nyn9q6B9ImxIGMyAuOpPt/er7CYDcoPWNezhtHEW+9nKGzNJAkKC2X/UQF96oy46x6lyVOzr7xrh8dKs3cobiiVZR4xJAnWR4Z2y0phScTZet15Bg2D4LnVrgLM6atbKnNH5h+cdY1FFPqHBgq/LrtG8HEzZvbyohRIB/Sf7b0sU+s1PMHPpwIBcw6sS7XIYnYKAI+c+0UwGAGJmHT7337pJduKFyKDlJBJMAsRIG2yiTpOsnXlXcjtLeWx+c5H6R52X4SHYXLhVLY5E/FII2BmP6t/OuBlU5Y4EDqrG2FalJPvLjiO0ljDnuVR/BA0AAA5ak670z8bXt9IMwB4HfcN7MMmFYrBW8VbS4piQGVhuOf1+RqXUC5N44PaJC+zR2mpxn3mnHuDXO7AlSjaxpBMEd4RGhJJrI1LNS208za8PvqY57znGG4dae5c77EjDgOVUm2zzGm6iB71p0IjAEmOauzUVpuVciNL3D+H21j/5Nrpictq0W/wAD3NEs01Y5idHimqc4Ven4lX4jcUt9ybhX+cBSfYE6UHag6TSN11nPQ/SE8I79PGlxkExvE6dKo1gWGp01ln/k6R7heLXRabPc7x21BaWgeWv7VQ6gjgCFr8OU+omMMH22t2Ui/hrF3WPgVY5gkhTOn/um6b2b0tMrXeHpWPMRyORKlxnjdq+/hw1qwATPdz4p68v0q169xBaKzaSrnMO7NJ3j3VA0+z3YMEwZTXTp+9ArXrmPa23dsK8ATHDOBYe5ZV7vEcPYY/8A1sCzRymGBnyA6UwlKsMzL1PiFlLbQvEC4nYt2xNnFd+Z5WriD5uaE9SjgxzT6y503AYgeH4my6hUPqs/WqeWBGPinZcmMML2uxIIhwFH4FVbYPuqz+tE4HaJgGzoZZsF23weovYS7cJ3m+zr7BjpRN9eORF30+pY7VfED472k4cwi1w5ASNy7KQT5LofnU3oRwsi03VsA9mR+sqBw06gUvv5ms2kVhxGuHwcYUq+ha8GHnFsn9xXTblOPeAp0ii7nsMmJcTiQW8IyBQAdTLHmf8AA5AetMhRtxM1r7HtZs9DNHcGCOe++9CKsI2LEJBXvMlyPxbajeqjrwJexmIwTxGHD+0GNU5LOIvx+VWY/IU0M7ZlOK3s6DEtmE7K8ZxmVrr3Ap0+9uFYB/lGvzFVIduINNRRScryYi49wVsLeayzhyoBLAEb6xrSlqbGwJ6TQ3+fVvPEU3o5VQQlu0ngwInenQCJ592UqSJGZ6UUkDrEtzMcCG4XA3DBCPETMH0n0ml7nAHM1NFW+/jpiWW1gHyl7K3HTMwDwZMaHQcp5+1IOp69pv6XVgLizGfrBGuMGiIaQBpBB96qBxmOeYGGOMRfjLhDFSJIMe+1GRMiJajUgNt6wqxwq7obltkXQiREj03irkBe2YgbrXbC4E2uC1DKbhMtMAQdojM0ac/hqhZuy4hFrLcu2TGnD8c1tD3duBAks2YxOnwgAb9KTuRXPqMcI9Iz2m+PvqxBuDVknMAJ3I1nlFUqB6fWFQDaDLF2ExhAfDswJXxJHNTE/qZ962dI5xgTy3j2jKlbvwZcbN9bh+0XYRF0ALadDPkBpXltbYxvOOuZFDJWKqxycTinHLyC7eyQQbjkAbQXJH6RW7Su5VJm8bRVT3Jx0ivC8Mu3ZZLbQDqeQ96ba5axgmY6aey2zKjGTLDZwttLJBH3kTMchI+o5daz2dnbrxPTJSaxx0mq3mgZTMgQCBEz/iJqAc8w/wA6ZB5gdq6IysMmURoTOp1OvkeVEYHORFq3wpVpNicly0La24cN/wBTMSWHQiOXlXFJRt2YG2g2AqTwcT2F4IiJcd3AYIco319pimSWfmZirVSwVBkk8/SG8Gu3LRzoBBRlGYwIbXYa76x+tCDBeTHb6RcmwQAcJk6+KIGizoPpQxq8dIWzw5LuXkXEcMg2UpG+5keYmjLbv6xazQ2UqSnSD4fBq+1wK3Kdv7ijlcDMzxYXO3BB95Dd4fcBIKkt1XxfTcUM2L3MbGncL0hGD4DiHPhsv0+GB+sVRr0HeCCMvMe4HsdLA4hwqjlI+RP9qNW6dcyl28qCf2mO2l3Di7btYc+C3bCmFIGbM2Yid5018qraozlZfQ3Pgq/v1/xBCc2HUnNAv8947tP2A+VDXCqM+8asBa1lUdV/zAMVgDcuFiYzMxJjkWLDp1q51S7oAeHMgIz19pk8Jt/nuED+Wum9OxlV0VnQDpJMJhrKupYnQzBHTbTnXQpYZUzjvs9NiSz9j+HWFvrlN2451gLvrJ2pVtTbU39TgQd1VBqJUCdN4t2nFhRFoljyZlkDqQswKInian5Zk0+HCzrOO9r8cb11rhVVZjyk8upP0oaWF2JM9LXTsqCDoIgs4NnMICxidNelHHMrYqrzniWax2Evk+JraehLH6U35J955pfEE6ARViLNvDs0MtxgSAY09gSfnSVru77O09HoKKlp81x6jA7nEGCAHRRMKDG5kk8zqOZ5Cr+phslXVKs2MOTB8Ji2Rg6EhhqD51xq+MGCo1DPniXHhmNe5b7xVtZj8TaKZ5klpPsIpFwQSs1fTtDEn7dojxuEIvMQJM5pgjQ6zry6UcZxgy6rW2HE3w+IuIQRcbKdvF/nwmu+YRwItei53TLcbuSQLj5uhaf151b1dScwDVo3A4MxheLOP+pDaxAKqw9o29aHbUH5B5l6g68TfjF6QjARAy8tIJI28jQ6EIJUx4elYLwniPcX7d0SQDDD+U6N+n0pylthzM7X0i+sj3z+su2PwrHEKveMti82YMPEqnL0n39DQdTplD7+xmTotWQhUjLCV1eFF7zBrigAmMo0ZQNCByDaEHzoVjBBwJv1WM9YOJomJy22S2SxBBOhG2g8oExVGX1AtHECg5HWBlnUkNOQiddZ1nTlvRCB2llDqx9ptZwhdx3e52B0HOZ5AfLeur6jtE7YAg8yG4jD2QWW5PeMJUKRCwIInXN1jyq4wqmB5ZwV7yPAWrmKe3akeEPlB0AgTExpt+lWG5xgRXVPXQu5jJe1wTCuMMWBaJu5RosgQs8zGp9RTLVOF4mPpdXp95ezp2mvCryMkqQY3J5Vm2VsDz1np6LqrVzWcybC8WzXVtC8FLGJI0mu1aZ3ODxA6jV6WoZPJltPYlbgHe3mb+kKv9zWnX4ei9TMG7x8EFVUYlC7cdnRgriG2xyODE6kEROvuPlRrKQOIjTrDnf0ivB8bdSP1I0Mc/KkLNKDNdfFty7cCXrB38EWUtdv3CRIUuBJ6ZbYJ9pFZz1W5woEo1tuOSBLFwrsldu+NmS2rAmANQOQyzA06k+dP6fRE8mI3+IoPQvMqPb3hFnDYkqrM7ZMzTpl1aSSNhEaDXXfWmbqdvSF0GpDj1RPw2y1wLlbKoM8t4H9qRZinBnoVRLBvB/7lkwvCrceNsxpKyx2Y8Thcrwg4jGx2ZdtbVwIDyIn9KapoexYCzxFF4dZDxfsWzWiXuZ3AkQABTg0hrG4GBPiFVnoZcA9+85laxJtP4GOh0IMe/ka6RvHqibha2O3mdf/AId9ocPikKYgKb9sZszn41/NB0BE6/Or0UUqc45mbrPOHKHAPYStcc4Hdxd+9esoLdpngXbmmYAAeARJGmkD3q4ry/AhviFoow7nd7RhwDgiYZTBzOd2iPYDkKYWkCYup8RttwB0EV3u19wglWRV1/8ArJ8ub0s2o5KibVXggKC3295XHxFkjVgzf0xP6/vQTWNuQeZqVatlIR1BH0g9+wNHUGAZ11GnIiq1WlTzGdXpa7kyM/8AqXXj3Z/DXcD9rtILbd2H8MAHaQRt71oWVqU3Cecr1D13eWTke8o/CrmaVOogkCsy5ccieg0lm5Sp6CWjt3eW9cFxCDNu2CPMICT8iB/pNddwz5ErokdamB9ziVnCvIgj3qrLg5EJXusXDTR0hwQwB3k/pRFbIi/lODNltDZrgnyBP9q4WPYQ1deepENspbywWJ9dKXYvuziPoFAxnMXXHCsZMA8gJ/sKaVdwmbfaaXzidB4BxENg1UqbhDG0qDUsRJXb+UTI6U07f0umZ574XzNYSG2jGSYuv4ru710G1KMYIuKyltOTaH61mjevLLPTIA6bEbp7GFcPHD7gyC5cwjsOZ7xD5ydR8xTG2i3qMGBJ1dI4w/7Ga8Q7HX7ag5rd21OlxXga9Qdp9d+dcOlIOVPELV4pWw2OpDe0WYzGJaGS0BABBb8WoAIMfzT7RvVbCM4Xgw+nDY3sciILt3YRtsaqFxyDC2Wf2sM+0b9leLJZvk3Iyka6xsQdPaaLVwciZ2uYv6ekrnE7ty9de+4JNxi5PqfoBp7U0LVzjMxn0V2AxHpmOHYa7duCzaBLOQABz/xViqt95xLrq1Kg4Ajjtf2SuYA21uXLbm4JhZlYjcdJ2PkajDZA0HzRlYf2b4pj8U3cW8XkYKMgMS5kAAGOkkk8hV1tLSXUBPUwkHbng3ELDKMY7XUnwXJzLJ9gQY5H9ajWEdZSqtLfklVQQZqhbIha6drczof8NMOcQHQNlyEE6MTlaeSwIkH4jGtAFe4xvUakVjHWdUfGC2gRHChRE6M3sB4F9ST6U4oOMGYTWpu3Nz9O05F/FDiaqVs2kALxcuufE76nJmY8tzAgbVGxC12Nt3dJTeHY423D8uY6igXUCxT7zQ8P1z1WDcfTL7wxXvrNpWfSdBMCs1aWOQBPXvfSoDMwAMFtdtjhiVVc8EyGlYP19qa05sTgiZmus078L1jHEdo+Ltb7xMKot5A8qufwmYPxTy6VohyR0nm3vXdj2nMrt4sxJiSST6k60MoJzznJ4hXCce1i6l1YzIwIkAj5Gq7AOZDa7qVnY2xnegXCxfMAQT0OopgHjExnJ3H3kZauyk5vxbhl6zZHe2ntzoMwiskVstnIn0Y6lLNKQhhfZPjGGVe6xVhHXk4QFvQ8z608HQDDCedWq21v6Z59hLlguC4O6s2beICuJ0Rise4MUI6eqzkR+rxDU0ny7MSTtcuTh7WLVu4B4Vk22UASJkxFMWMETgdIh8P5mqHqHJnNODWst4K3M5Tvz9N6zLTvXM3tPUaHYNHPFcKQpZgVJgqJEFTsdCdd5HKlwNuBHKrQ68fWIRakxNMbuMwPl5O3M0uAB4aY61YZKwTkLcFYZHvGOH4Jcu/9JST5RA9ToBXKyzwmqrSkbicGZxHBntsAzWi0xAeSKtYu0cwGnt8w5AMB4hgHzGYkRsZrldqAYltVprbct9oy4PjbliyMhZWNwGRGhCkGOcwY9641jE+k8Ti6RdnPXpHLdoMS4Cm9mnkX/vp+lD8xzwTC06StDgqMyFsI1sKVZWnVtEbKT166+VUVXc9Ic21pw3/cgxWPuEZLgUCczEE9Z2mA2+oouNhwT/6gPS+SBnH06SHG8SFyWBkncnc+p5mBV3ZSw4gq0sNZ5iy3xiBBWR560z6AOkywbCTlzxIbWJtGQcwB9PrvXAq4hHtbIOcwzvFKKv5RE8iJMUkykOSJuUahDWqMZ7s9xlsJiBfRVYiRDDQg77bHTema7CnMy9VpluBU9PpIeO8SuYq+9+58Tnbko5KPIVxrNxzO06VakCiC4Z2Rg6MVZTIZSQQfIiq7iIU0qwwwl4xnb18RgWw2IUs5Ed4I8UQVkHYzuR+9FN+VwYivhWy0PWcD2lPTDqUPhGkkn5R9KWNjZAE2U0tbBnYdo6/hvcjE3Py5Dp18S1o0njmeQ8SwRuHTPE6M+I/5/wA0pjExfrOS9vbmbGXCZOiD9KGesfqOaohVxAAqHmFVgJ0TgvbGzhOFm3hyRjHJDSNp/FO0AbDrUVlXgQpW2wjdyJz1mJJJMk6knmaEWEOK3Evn8P8A+IDYMizeGewT8Q+NOX+pfLcV1bR0gLtCx5UyH+KJwly8l7CZPFIuFTGZtCGy+hOvOuvavadp01pHq4lMtWySFG5MVR7AFzGatM7Ps7zpfZe6RhkVt0LIf9JIo1b71BmPraGpuZGjM3KJE5Qu0fFWxAZjcZ4P4idPblWNWX8z1T6PfXX8IRSPvK9hLkMD507euRxMLw60JYrDpmPzx+9bb7m49scwrEfptSle4DrN7VPUzfKD/M2u9uMeQVN9ipEFWCkEfKm0bIKmYOprAsD1jGInw+IYMHO8j50syjG2aFNzlt7d4/xgJDEiMwmPaeZnakVPq4miw9JA7RWl9vwqDpvzpoqvcy/m3bvQvbrDMBw4KjOxOYtEfqSRVLbcjCy2l0gR8nvGaYZiMmZgrCYWdfYb0BHccDvHLkrIyRnECw3Brio9x7DC2sSzeCJMbHU+wpp0sK5Ey6dRpxbsPWEXMIIzW4IgCOvzpMWc8zUV89oA9v7sM2ozFT1U8vYimhWdu8RJrxv8th+YIUhtDUyCJ3DB/SZEuNKEkanrFFCmJWXjJDcmN+yHDftmI7u4TlILMQYmOVErrVm5imo1FldRZRH/AB/smtm/ZyCLLNlcTqPOT1omopRSMTmh1d1isAOgzKTxvBLZxF21J8DQPTcfWo4wQIuhRs5JyZbv4cNYuZ8PdRGJ8SkqJI5jXpR6HyMERXWUmrDIZv287MWsOnf2CFggFJ0M9Byrl1SjkS2k1bs2GHSUvDnPMkA+ek0jYNs2tKwcHPWbm2w5CPUVXIjOHHtiau0bCugEytlgT5ZCcV5SauKveKvrMdsmbRdZeYU8tp9tzVgKxFG1Oot4Y7R7S0dg8GUd3IgBcoMbmdY6xEUzQpzkzG8TsAQV9+8uZu+dNTFnNO01hnxN8xPiEecqtJ22KtmJ6TRaOy7TblH/AHELW4PnRdwPIizVMvpI5kttdNaVc+qaunr9AzM93VMxgUzYWq5ulxSJKtuq7odahGPCsPlY3W+FRp61R3yu2M0UbHNjDtLDwLHDuQebFmPuxrUpG1AJ4PxG026lrPf/ABC24jRciJYlFCkBwedZJOSCJ9BStkrcE9YvpxuRPPV/0ziFs+gpXHM2zYNoOZCxk1deIlaWY+kQrDqCuu4b6iqWcNHNGN1YDdQZeMPgRds2zbhpGVp+K3uDOklOeaDG2lZzK+cjpCnVItrI8q9wAOqAkyRyj96ZGSu6PJeNwQywPhcuUxMRI60tjnMe35GBLLYx/wB2VwbWVuERDJFzbkzGJ9qfquHStRn6zAv0rs2bt236Hj8zTtC9259m78MoCnPb3DOI18O/XXrVdbbYFCwHh2lRXc9T2gnE+HyocAWyOZhZHQjnSC1sF9U1qLwr4JzKdjcaEtPbb8RzLA1kdZ1itHTEsu3EW8SKIwszz7RZgWzh5OoWRUdQpEHo7jcrfQQ/svw5rrsRaa6qQzhYny3MUY1MxBHSK06qpEO88np3j/gfaFVxwy20UsO7VZCqp8z10ir0kby2MSutO6jYGyeuYx/iNexSd2LyooJlCjEg9Z2Mj0qupBYjPSW8JsrWolCS/fMWYjFYH7RbRkN1EuZnufEbisoMNzMP+gq3mIAM84nDp7XZtgAJH+mV/j2KRsRcuYe33FuYQLI0HPynpQzYC2V4nV0r1ptsyfrHfGeNYLEYNVFp7eJWNZJU9ZJOo9aK77hFaaLa7eCNv1lTsKAR+LTalmJxNKlUVxznM3c29ipHpXFD9jCWNRtwykTVO6kaN7sf2FE/qd4iDpQcqTn8yz8JwJUsyWbRI0Dv94B/SrGCfUUE37OnMaXSm4eslR+8m+zr3jXMQ5d23JKjy0AAA9hQV1Ths7RGz4YgTanMPucZw5yolzugqhVXKcoA13E6kkkk8zWjXqgw54mBqvB23e/1m3fNrqpETKsCCPKunVKpAY9YhZ4LcF3qMj94l4uwmW2aBPRht+3yoGpQsd69Jr+B6oIh09vHPH0iK09rvx36lkJhshynpI5Tzq1RwOcwmvAZ8d4bxLhqK4WwzXFaMoZcrA9COfqKE7KD9I5UjbBuHSL79ooSrjKRuDoa4p3DInS6DqYbwzhF6+yrZtM5b4eQMb6mBVgjHtBvrKaxnMfY7sZcw1o3cVct2zHhtggknlJkCinTkLmJDxfc4CL+sQ3M1wBZkHReQPpSyKN3AmzfqN2nZ3xtjKxZyqqjkK01GBPnlzh7CQMCbFatKRXxnhzJccKlwqHYElTyJ51lo4B5IzPd2WBlDL0PWLLmFYH4GAO2Yb0XzQR1inlKW9C5EKw3Difiyj1YD+5ob2DtHK6MDDLkzGKw6ps4b+kHT3NRHJgrkdT6eIOjiDA9zvV2HMpRbwQssfC3JtLO45jf/NGVFxMHW2kW/WKeLXCL6x+GCPnNC8vGRNSrVZFb+wjccdQm2CYDMuc/lEif0ml66Sz4M3rdYlde4dcSyY7hqi/cuW7i5FiX0gaTJPWDyoup02GBWI6DXGyoh+cnpFnEO1Vvm5fKdOZpbyrWbmMtZp6ASSB9pdOz3afB47DtbuAW3UaqSJ8mU+tay1K6bTPJ6jVW0276jxOK8ZB764MxaGIk6kwa6iCvgTt1tt2HbkyCwTBgxpQrPmE0NIWFbY44kmEx121myXGTOIbKYkedGZiF4iVSjcN83W2sTSRdiZvrTTt3Q7DYt7jDvXdwohcxJj0mqXsxXEJ4fVWlhOIX2hwS2cQFXQG2resirumF/Epp7hZbmB4hmI0IoKYzzNC9nKkLiLO6YkTTe9AvE895F7ON/TML4TIuaDMQDAIzAn0qD1TjL5bFvaF3WeZuWCAdgoZR7SDUFAz0nf8A+kSMAxlgMPZYBxbKkdWzE/oIpPUuB6RxNrw+hmHnPiMbGGu3lAtqSQToNKR3AcTRayurlziMrvCrKWguJc22PPI0/OINDFlhbKDIiLat3cioZEV2eE27h7vDFrs6lihEe+gozWuoy4xC13qi/wBQYmcdwm5hcubSdPnVUsFxhqb6rAWTtBWXOGR9ORB/CeRp2q5qzsPSZmu0KWqL6/mH7/8AcTJgUS8FxAfJzKQG8iJkGOlPkhRx0mJUxtJAPq9z/Ec8b4A1s2zYvd+hWUdCJAB2IBkGhPWTyoyJq0vldrgqR+h+sS4rAX92tux6lCTVVXHGMStrDoCDHXAOBY8shtWLoJB+Im2kabEEGPKm16TDvdN39Qj9IUnZVnxRt3G+0YmfFat5itrb42bQelFVT3gmsGMqPz7x12k4bZw7ZEhrsQ5BkIPyjqx59BXNgHIil2rssXZniIStSKTUrUnIT21s4myVt3WCIUlQpnN119ayDpxU/I5nutJel6ErxKOzEGZ1+dNCKklWyJsh5TrVSIetudueZvdk71wHELYrWDDRz2SwYuNftEA57Dx5MrKwj5GjVnccTP1dZrUMIXwdPu/eKLWMDmYevcFuILxvBa97yCwfnH7iuOMcxjQndXt9pXrhmg7jNYVgjiYBMRJjpOld3mc+H9poRVgxxBtWmeYTYuEaJMmq+YRzmHGnVuAsLucMcSzMuY8tzQDqATGk0gQcnEiOCga9K4LeYUaZSCcxdcBFPqQwnnrKrK36faS2WY6RQHVRzNDTWXOdpHEPsWiNdjyoBIM1QrJyBC+JYpr9xXYrK21QRpIWf11rrWkjmAo061klT+DF96y0zGlRWE7ZVawLY4g9geKelXbkRTT7Q4wYzwLFL6FTlIbceYj96rS3IlvEhmsy3/8Ay1zDozpcZYGwP7bU+7bRxPMaKrzbQmenMqHD+LMbkvrmMk+ZOv1rM1FGRu7z2mg8QDN5eOOkv2BxfdMpQwGUT61m6jAwV/Matq81SH7S32Lve2vH3TepGlARWIIXn/EwHU1WejMFN0IPAE/0kULybGOGyYX5vnOPvKr2v4it+34fjUxHPypnSVNW2T7zR01OxG7jHaUnjPEma+xy5ZjT2FbVlYJi2m1pRdglgwBDojlVf+oSOhEUxQcpg9pgeK1eRfuXjPMNHA8FdMi7dwj9AO8T2/GvoZohqQwdXil6rjOfvGS9kNPu+MW4/m0/QvVlrx0Ms/iTMMFRG9rC27SoL/FCwRYAw65GYfzOJJ/SiTPNq5zI8R2hCIyYS39ntn4rra3H9+vnqfSpmDewtKnfeT5fqfM1WDkNSSaGuSSydrLP23hWGxK+J7cK0f7W/UUC87kDz0uiHlatqiZzG7hTtzpRbBNq3Sh12qYI41HXnRwQZnWIyuMde8nVZ0Jyjn/gc6GBzGWYlcS4fw/sTiUKIciBu8uHkCjDXkupFEpJ38CC8QKJpsE8ycWlUsF+HMY9yTTXeeQsfdyYs46hKr+WdaX1GcZE2vAtrWlG6Yg/AezJxd7ukYJKkgkSDHKg0f1Dib2s2UV+YOkW9ouCXcJeazdHiEajYg7EUUrtODEFtNqbkg1vBiJMz0oDW44Efr0GVDN1h+EupbMBczHaaDYrOOZo1+XSdo6xzigLay5GY6wNqXVDmMOAVzF+OtOrDMjqG1UkESKYFTBcmLUaip22LzIrfCmdWuFGNtd2A0FXBbGVlHqpd9thEZYTs01zD98iwmsEn4oMHSquLANx6TiXaTd5SHkSPg3Dnuu6gLKLJkxp5dar5bOMqYd9SqEB/wAQTE2lNs+EAg7jnVVYhsQ1tNb1FiIJhcVAKnVelFdCee8V09wHpJ9MacBwVk3byu3hay2SBPikR9KNS2Rhpma+gLaHr6cQDhWCN7ELbXQaknyUE/tVqq/VzBeJXKqH2jXtCCbMDmRR7zheZi+EIXuYDqRKq2HZdxQDYrmbR0VtS8y+dlOI2LqZcQ62xaTmdX9Kp8MrnLRizXMigL1MW8U47ZeQkqvLekzQ27KjiaNWoqUepsmSdlu0/wBnuhiS6bEHl5inKHaszP11FWqrJHWXLtnxHCXcKb9nJ3saEQD5g0zfUlizF8Pt1FFxTnH7TkzfeElmJbzpYsRNxKVf7x92cuNlZTsp096Pp+5EwvHNwZA3aPUv9VDev96ZAnn8DMlN+3zt/Jv8V2Q/SY+1KPgtqD1OtScxBb94sZYyak7IWNSSasakk0JqSR92cxiph8RhbuburksrKJKE76cxoDp50FUwu0za+P32pbjBHX6ym8S4aVYhLhuD8wVl/Q0ka9p4E369dS6ZLAGAJwu6fw/tRdjHtFW1lKf3gmN+E8IRWzX1zxsgbKCf5iNY8hv1oyVY6zO1Xim4YrGPrLFdxbFQphLY1W2gyr/tG58zJo0xrLnsOWMEY61ILEHx1nOhHPl61R1yuIzo7TVcrCLOB8Ru4e6r2iQwMRvPLas/LKfT1nvilV1Y3dMR/wBs+JteKXMRh5IWMwJXz6Vy3zXwScRPSV01ZWszODVWwlxlVU0gDQknzJFZp3LbgmPZbzVHYytXMB3ZltTTnmE8R1aEzu6mNcBcttHezG5POB0qteA+TJqAzVkDvNu0HFr2MZbdkMVA23PlryrRNhs4HSYC6YaUFycGALw7GYdStx8lp9CpYwZ8tqs9TKmRAaTVC67B5HvDLmJZrK2xiURBplRTr8qELCy8maLafaSVXrFGGwuVpJzfvSttnZZoUabauXhK2XZHCjwiWJ6VErLHcJa2xaxsPeI8gLBRzpjnGZmFUNgrXqZd/wCHHZxL2JAuFo7tzA0mGUb+9H0438mZHjFrUf0x1meAYAW+JYtE0t2jejnspj600iAEzKvuayoboHxE/dx1ge9Las+jMa/49n4g/aVzHsYy8xSdPXInrNa7MgWLINM8TG9Q4jLBcMLjMxCjlS737T6ZpUaFrBmzj2hZ4R+VgaF8R7x06EAcGLXwrglTTAdSOJkXU21n6T2Hsw5B5b1x29MJo0y2ZZeCxlbTc/tRtIeomT/yMDKmMKdnmJrmqSGYJqTgmtSdmpqSTUmpJNakkntuQZFUk7CZczyA9K7iXzMRUxKF89pshqSTJqSTE1JJ6pJE3FF7p1upowIb3BBpdlCtkT0Oh1Vj17SZ1jtxb77hfeiFYIG2DTpqP80w4DA5iOndlvIBnLeFXmCoCSRBMVh2qN2Z7+lQ1SsesN4wPDNCUw9R4xAOHJmkHpV3lwY77G4k2b7LAbOJnaIrS0NuOMTE8W0ism4mXriGFS9bIdQQRWo65E8dVYarPTOV4rDBXyjkSBXnX+dhPpNHqVc+0Z4ThykKCdzVFXLSPcVBjPt0gw2DVLYjORmP61sMgqrCr3nm/iWtsZm7TnfCVl550vqOEAEv4X69QznqBO29lMAlnG2gg3w7E+pKU3UoWvieb11zXs9jdQYk4Vhx9u4m/PNdH/YKKneCv4pX7St4pJRvIT8qV1HK4jXgTkapYHgOHLiLTsdGQwTvm9uVZLOa3CietDlrCp94Pxns4tizZu5yxuToRAEe9Pk+nMSqUWWsD2i12JAE0AAAzVd2K4mLN5lMg1GUGVqtZTLp2I4amLvDvfw66c67pqxvxFvFb2FGYB2/waWcbct2xC5VPuf/AFRtQgD4EV8L1DNp8mFYbALbw9lxvczT7ERR9Mo2ZmB43cz27T0E0O1MzFmpqSGYNScEwak7NTUkkZqSTZFmpJP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9219" name="Picture 3" descr="C:\Users\Kadagiai\Desktop\Gintarai\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57694"/>
            <a:ext cx="2143125" cy="2143125"/>
          </a:xfrm>
          <a:prstGeom prst="rect">
            <a:avLst/>
          </a:prstGeom>
          <a:noFill/>
        </p:spPr>
      </p:pic>
      <p:pic>
        <p:nvPicPr>
          <p:cNvPr id="9220" name="Picture 4" descr="C:\Users\Kadagiai\Desktop\Gintarai\3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500570"/>
            <a:ext cx="2647950" cy="1724025"/>
          </a:xfrm>
          <a:prstGeom prst="rect">
            <a:avLst/>
          </a:prstGeom>
          <a:noFill/>
        </p:spPr>
      </p:pic>
      <p:pic>
        <p:nvPicPr>
          <p:cNvPr id="9221" name="Picture 5" descr="C:\Users\Kadagiai\Desktop\Gintarai\imagesCANM583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500570"/>
            <a:ext cx="2619375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</a:t>
            </a:r>
            <a:r>
              <a:rPr lang="lt-LT" dirty="0" smtClean="0"/>
              <a:t>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dega, skleisdamas malonų kvapą, paimtas į rankas atrodo visada šiltas.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8194" name="Picture 2" descr="C:\Users\Kadagiai\Desktop\Gintarai\imagesCA21LJ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1481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4668839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 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Apie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gintarą kuriamos legendos, jam priskiriamos magiškos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gydančios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ir saugančios nuo blogio savybės.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7170" name="Picture 2" descr="C:\Users\Kadagiai\Desktop\Gintarai\imagesCAUGL5Q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7064" y="3714752"/>
            <a:ext cx="4096638" cy="30685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labai tiko gaminti papuošalams, amuletams, nes jį lengva drožti, gludinti, net gręžti.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145" name="Picture 1" descr="C:\Users\Kadagiai\Desktop\Gintarai\imagesCAI3X4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357562"/>
            <a:ext cx="2619375" cy="1743075"/>
          </a:xfrm>
          <a:prstGeom prst="rect">
            <a:avLst/>
          </a:prstGeom>
          <a:noFill/>
        </p:spPr>
      </p:pic>
      <p:pic>
        <p:nvPicPr>
          <p:cNvPr id="6146" name="Picture 2" descr="C:\Users\Kadagiai\Desktop\Gintarai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86124"/>
            <a:ext cx="2670456" cy="2000264"/>
          </a:xfrm>
          <a:prstGeom prst="rect">
            <a:avLst/>
          </a:prstGeom>
          <a:noFill/>
        </p:spPr>
      </p:pic>
      <p:pic>
        <p:nvPicPr>
          <p:cNvPr id="6147" name="Picture 3" descr="C:\Users\Kadagiai\Desktop\Gintarai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714884"/>
            <a:ext cx="2791157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Daugelis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seniausiųjų gintaro dirbinių yra tikri meno kūriniai.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122" name="Picture 2" descr="C:\Users\Kadagiai\Desktop\Gintarai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1411" y="2714620"/>
            <a:ext cx="2952159" cy="4143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4597401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  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Gintaras svarbus </a:t>
            </a:r>
            <a:r>
              <a:rPr lang="lt-LT" sz="4000" dirty="0" smtClean="0">
                <a:solidFill>
                  <a:srgbClr val="002060"/>
                </a:solidFill>
                <a:latin typeface="Comic Sans MS" pitchFamily="66" charset="0"/>
              </a:rPr>
              <a:t>mokslui. Jame išsilaikė daug augalijos bei gyvūnijos, kurie gyveno prieš 60 milijonų metų, pavyzdžių.</a:t>
            </a:r>
            <a:endParaRPr lang="lt-LT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097" name="Picture 1" descr="C:\Users\Kadagiai\Desktop\Gintarai\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643446"/>
            <a:ext cx="1809752" cy="190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154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Baltijos jūros naudingos iškasenos</vt:lpstr>
      <vt:lpstr>Gintaras</vt:lpstr>
      <vt:lpstr>Slide 3</vt:lpstr>
      <vt:lpstr>Slide 4</vt:lpstr>
      <vt:lpstr>Slide 5</vt:lpstr>
      <vt:lpstr>Slide 6</vt:lpstr>
      <vt:lpstr>Slide 7</vt:lpstr>
      <vt:lpstr>Slide 8</vt:lpstr>
      <vt:lpstr>Slide 9</vt:lpstr>
      <vt:lpstr>Gintaro muziejus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Baltijos jūros naudingos iškasenos</dc:title>
  <dc:creator>Kadagiai</dc:creator>
  <cp:lastModifiedBy>Kadagiai</cp:lastModifiedBy>
  <cp:revision>10</cp:revision>
  <dcterms:created xsi:type="dcterms:W3CDTF">2013-11-05T16:40:34Z</dcterms:created>
  <dcterms:modified xsi:type="dcterms:W3CDTF">2013-11-09T17:50:21Z</dcterms:modified>
</cp:coreProperties>
</file>