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11/20/2014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11/20/2014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11/20/2014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11/20/2014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11/20/2014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11/20/2014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11/20/2014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t-LT" dirty="0" err="1" smtClean="0"/>
              <a:t>Panevežio</a:t>
            </a:r>
            <a:r>
              <a:rPr lang="lt-LT" dirty="0" smtClean="0"/>
              <a:t> dramos ir vežimo teatras</a:t>
            </a:r>
            <a:endParaRPr lang="lt-LT" dirty="0"/>
          </a:p>
        </p:txBody>
      </p:sp>
      <p:sp>
        <p:nvSpPr>
          <p:cNvPr id="3" name="Subtitle 2"/>
          <p:cNvSpPr>
            <a:spLocks noGrp="1"/>
          </p:cNvSpPr>
          <p:nvPr>
            <p:ph type="subTitle" idx="1"/>
          </p:nvPr>
        </p:nvSpPr>
        <p:spPr/>
        <p:txBody>
          <a:bodyPr/>
          <a:lstStyle/>
          <a:p>
            <a:endParaRPr lang="lt-LT"/>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normAutofit fontScale="85000" lnSpcReduction="20000"/>
          </a:bodyPr>
          <a:lstStyle/>
          <a:p>
            <a:pPr>
              <a:buNone/>
            </a:pPr>
            <a:r>
              <a:rPr lang="lt-LT" dirty="0" smtClean="0"/>
              <a:t> </a:t>
            </a:r>
            <a:r>
              <a:rPr lang="lt-LT" b="1" dirty="0" smtClean="0"/>
              <a:t/>
            </a:r>
            <a:br>
              <a:rPr lang="lt-LT" b="1" dirty="0" smtClean="0"/>
            </a:br>
            <a:endParaRPr lang="lt-LT" dirty="0" smtClean="0"/>
          </a:p>
          <a:p>
            <a:r>
              <a:rPr lang="lt-LT" b="1" dirty="0" smtClean="0"/>
              <a:t>   Panevėžio Lėlių vežimo teatras įkurtas 1985 metais tuometiniame Tautų Draugystės Ordino linų gamybos susivienijime "LINAS“. 1991 metais teatras Panevėžio miesto savivaldybėje įregistruotas kaip biudžetinė profesionalaus meno įstaiga. 1992 metais skirtos patalpos ( Respublikos g. 30), atitinkančios profesionaliam teatrui keliamus reikalavimus. Lėlių vežimo teatras, tapo neatsiejama Lietuvos teatrinės kultūros dalimi, unikalus visoje Europoje, patrauklus vasaros gastrolėmis - klajojantis vežimais po Lietuvą, sustojantis ir vaidinantis pačiuose atokiausiuose kaimuose ir miesteliuose.</a:t>
            </a:r>
            <a:endParaRPr lang="lt-LT" dirty="0" smtClean="0"/>
          </a:p>
          <a:p>
            <a:r>
              <a:rPr lang="lt-LT" b="1" dirty="0" smtClean="0"/>
              <a:t/>
            </a:r>
            <a:br>
              <a:rPr lang="lt-LT" b="1" dirty="0" smtClean="0"/>
            </a:br>
            <a:endParaRPr lang="lt-LT" dirty="0" smtClean="0"/>
          </a:p>
          <a:p>
            <a:endParaRPr lang="lt-LT"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a:xfrm>
            <a:off x="228600" y="1676400"/>
            <a:ext cx="7848600" cy="5029200"/>
          </a:xfrm>
        </p:spPr>
        <p:txBody>
          <a:bodyPr/>
          <a:lstStyle/>
          <a:p>
            <a:pPr>
              <a:buNone/>
            </a:pPr>
            <a:endParaRPr lang="lt-LT" b="1" dirty="0" smtClean="0"/>
          </a:p>
          <a:p>
            <a:endParaRPr lang="lt-LT" b="1" dirty="0" smtClean="0"/>
          </a:p>
        </p:txBody>
      </p:sp>
      <p:pic>
        <p:nvPicPr>
          <p:cNvPr id="1027" name="Picture 3" descr="C:\Users\User\Pictures\1C\NP1\file59113041_956ab56.jpg"/>
          <p:cNvPicPr>
            <a:picLocks noChangeAspect="1" noChangeArrowheads="1"/>
          </p:cNvPicPr>
          <p:nvPr/>
        </p:nvPicPr>
        <p:blipFill>
          <a:blip r:embed="rId2" cstate="print"/>
          <a:srcRect/>
          <a:stretch>
            <a:fillRect/>
          </a:stretch>
        </p:blipFill>
        <p:spPr bwMode="auto">
          <a:xfrm>
            <a:off x="609600" y="1828800"/>
            <a:ext cx="6934200" cy="4484116"/>
          </a:xfrm>
          <a:prstGeom prst="rect">
            <a:avLst/>
          </a:prstGeom>
          <a:noFill/>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lstStyle/>
          <a:p>
            <a:r>
              <a:rPr lang="lt-LT" b="1" dirty="0" smtClean="0"/>
              <a:t>Teatras atgaivinęs režisieriaus J. Vaitkaus "Skrajojančio teatro" tradicijas, pelnė šlovę ir pripažinimą ne tik Lietuvoje, bet ir užsienyje. Su arkliais apkeliauta beveik visa Lietuva, nuvažiuota tūkstančiai kilometrų. Lėlės moko džiaugtis ir liūdėti ne tik mažąjį, bet ir suaugusį žiūrovą, stabdo ne vieną praeivį kreipia jo žvilgsnį ir pasakoja įdomias savo gyvenimo istorijas.   </a:t>
            </a:r>
          </a:p>
          <a:p>
            <a:endParaRPr lang="lt-LT" b="1" dirty="0" smtClean="0"/>
          </a:p>
          <a:p>
            <a:endParaRPr lang="lt-LT"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a:xfrm>
            <a:off x="457200" y="1609416"/>
            <a:ext cx="7239000" cy="5248584"/>
          </a:xfrm>
        </p:spPr>
        <p:txBody>
          <a:bodyPr/>
          <a:lstStyle/>
          <a:p>
            <a:endParaRPr lang="lt-LT" dirty="0"/>
          </a:p>
        </p:txBody>
      </p:sp>
      <p:pic>
        <p:nvPicPr>
          <p:cNvPr id="2050" name="Picture 2" descr="C:\Users\User\Pictures\1C\NP1\inde.jpeg"/>
          <p:cNvPicPr>
            <a:picLocks noChangeAspect="1" noChangeArrowheads="1"/>
          </p:cNvPicPr>
          <p:nvPr/>
        </p:nvPicPr>
        <p:blipFill>
          <a:blip r:embed="rId2" cstate="print"/>
          <a:srcRect/>
          <a:stretch>
            <a:fillRect/>
          </a:stretch>
        </p:blipFill>
        <p:spPr bwMode="auto">
          <a:xfrm>
            <a:off x="533400" y="1828800"/>
            <a:ext cx="3865775" cy="2895600"/>
          </a:xfrm>
          <a:prstGeom prst="rect">
            <a:avLst/>
          </a:prstGeom>
          <a:noFill/>
        </p:spPr>
      </p:pic>
      <p:pic>
        <p:nvPicPr>
          <p:cNvPr id="2051" name="Picture 3" descr="C:\Users\User\Pictures\1C\NP1\index.jpeg"/>
          <p:cNvPicPr>
            <a:picLocks noChangeAspect="1" noChangeArrowheads="1"/>
          </p:cNvPicPr>
          <p:nvPr/>
        </p:nvPicPr>
        <p:blipFill>
          <a:blip r:embed="rId3" cstate="print"/>
          <a:srcRect/>
          <a:stretch>
            <a:fillRect/>
          </a:stretch>
        </p:blipFill>
        <p:spPr bwMode="auto">
          <a:xfrm>
            <a:off x="4191000" y="4191000"/>
            <a:ext cx="3382553" cy="2533650"/>
          </a:xfrm>
          <a:prstGeom prst="rect">
            <a:avLst/>
          </a:prstGeom>
          <a:noFill/>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normAutofit fontScale="92500" lnSpcReduction="20000"/>
          </a:bodyPr>
          <a:lstStyle/>
          <a:p>
            <a:r>
              <a:rPr lang="lt-LT" b="1" dirty="0" smtClean="0"/>
              <a:t>Veiklus teatro kolektyvas per kūrybini sezoną parengia tris premjeras, suvaidina virš 200 spektaklių, kuriuos pamato apie 40 000 žiūrovų. Repertuarą puošia H. K. Anderseno, Š. Pero kūriniai, panevėžiečių - E. </a:t>
            </a:r>
            <a:r>
              <a:rPr lang="lt-LT" b="1" dirty="0" err="1" smtClean="0"/>
              <a:t>Matulaitės</a:t>
            </a:r>
            <a:r>
              <a:rPr lang="lt-LT" b="1" dirty="0" smtClean="0"/>
              <a:t>, E. Mezginaitės, J. </a:t>
            </a:r>
            <a:r>
              <a:rPr lang="lt-LT" b="1" dirty="0" err="1" smtClean="0"/>
              <a:t>Kazakaičio</a:t>
            </a:r>
            <a:r>
              <a:rPr lang="lt-LT" b="1" dirty="0" smtClean="0"/>
              <a:t> pjesės, V. Žilinskaitės, R. Žilevičiaus, S. Gedos, K. </a:t>
            </a:r>
            <a:r>
              <a:rPr lang="lt-LT" b="1" dirty="0" err="1" smtClean="0"/>
              <a:t>Kubilinsko</a:t>
            </a:r>
            <a:r>
              <a:rPr lang="lt-LT" b="1" dirty="0" smtClean="0"/>
              <a:t> kūryba. Spektakliams statyti kviečiami dailininkai. Kiekvienas susitikimas su iškilia  kūrėju yra aukštoji mokykla teatro aktoriui, kūrybiniam personalui. Kurdami muziką spektakliams, šiame teatre debiutavo jaunieji kompozitoriai R. </a:t>
            </a:r>
            <a:r>
              <a:rPr lang="lt-LT" b="1" dirty="0" err="1" smtClean="0"/>
              <a:t>Kričena</a:t>
            </a:r>
            <a:r>
              <a:rPr lang="lt-LT" b="1" dirty="0" smtClean="0"/>
              <a:t>, L. Balčiūnas. Teatras tradicinių tarptautinių festivalių "Lagaminas" ir "Rusijos lėlininkų savaite Lietuvoje" organizatorius.</a:t>
            </a:r>
            <a:endParaRPr lang="lt-LT"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lstStyle/>
          <a:p>
            <a:endParaRPr lang="lt-LT"/>
          </a:p>
        </p:txBody>
      </p:sp>
      <p:pic>
        <p:nvPicPr>
          <p:cNvPr id="3074" name="Picture 2" descr="C:\Users\User\Pictures\1C\NP1\Untitled.jpg"/>
          <p:cNvPicPr>
            <a:picLocks noChangeAspect="1" noChangeArrowheads="1"/>
          </p:cNvPicPr>
          <p:nvPr/>
        </p:nvPicPr>
        <p:blipFill>
          <a:blip r:embed="rId2" cstate="print"/>
          <a:srcRect/>
          <a:stretch>
            <a:fillRect/>
          </a:stretch>
        </p:blipFill>
        <p:spPr bwMode="auto">
          <a:xfrm>
            <a:off x="1066800" y="1600200"/>
            <a:ext cx="6477000" cy="4686011"/>
          </a:xfrm>
          <a:prstGeom prst="rect">
            <a:avLst/>
          </a:prstGeom>
          <a:noFill/>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lstStyle/>
          <a:p>
            <a:r>
              <a:rPr lang="lt-LT" dirty="0" smtClean="0"/>
              <a:t>Ačiū už </a:t>
            </a:r>
            <a:r>
              <a:rPr lang="lt-LT" dirty="0" err="1" smtClean="0"/>
              <a:t>dėmesi</a:t>
            </a:r>
            <a:endParaRPr lang="lt-LT" dirty="0" smtClean="0"/>
          </a:p>
          <a:p>
            <a:endParaRPr lang="lt-LT" dirty="0" smtClean="0"/>
          </a:p>
          <a:p>
            <a:endParaRPr lang="lt-LT" dirty="0"/>
          </a:p>
        </p:txBody>
      </p:sp>
      <p:pic>
        <p:nvPicPr>
          <p:cNvPr id="4" name="Picture 2" descr="C:\Users\User\Pictures\1C\NP1\inde.jpeg"/>
          <p:cNvPicPr>
            <a:picLocks noChangeAspect="1" noChangeArrowheads="1"/>
          </p:cNvPicPr>
          <p:nvPr/>
        </p:nvPicPr>
        <p:blipFill>
          <a:blip r:embed="rId2" cstate="print"/>
          <a:srcRect/>
          <a:stretch>
            <a:fillRect/>
          </a:stretch>
        </p:blipFill>
        <p:spPr bwMode="auto">
          <a:xfrm>
            <a:off x="1447800" y="2286000"/>
            <a:ext cx="5391739" cy="4038600"/>
          </a:xfrm>
          <a:prstGeom prst="rect">
            <a:avLst/>
          </a:prstGeom>
          <a:noFill/>
        </p:spPr>
      </p:pic>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TotalTime>
  <Words>148</Words>
  <Application>Microsoft Office PowerPoint</Application>
  <PresentationFormat>On-screen Show (4:3)</PresentationFormat>
  <Paragraphs>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Trebuchet MS</vt:lpstr>
      <vt:lpstr>Wingdings</vt:lpstr>
      <vt:lpstr>Wingdings 2</vt:lpstr>
      <vt:lpstr>Opulent</vt:lpstr>
      <vt:lpstr>Panevežio dramos ir vežimo teatras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Panevežio dramos ir vežimo teatras</dc:title>
  <dc:creator>User</dc:creator>
  <cp:lastModifiedBy>Andrius Valetninas</cp:lastModifiedBy>
  <cp:revision>3</cp:revision>
  <dcterms:created xsi:type="dcterms:W3CDTF">2006-08-16T00:00:00Z</dcterms:created>
  <dcterms:modified xsi:type="dcterms:W3CDTF">2014-11-20T19:31:21Z</dcterms:modified>
</cp:coreProperties>
</file>