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477000"/>
            <a:ext cx="7162800" cy="381000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                       Klaipėda, </a:t>
            </a:r>
            <a:r>
              <a:rPr lang="en-US" dirty="0" smtClean="0"/>
              <a:t>2013  </a:t>
            </a:r>
            <a:r>
              <a:rPr lang="lt-LT" dirty="0" smtClean="0"/>
              <a:t>          </a:t>
            </a:r>
            <a:r>
              <a:rPr lang="en-US" dirty="0" smtClean="0"/>
              <a:t> </a:t>
            </a:r>
            <a:r>
              <a:rPr lang="lt-LT" dirty="0" err="1" smtClean="0"/>
              <a:t>Luka</a:t>
            </a:r>
            <a:r>
              <a:rPr lang="lt-LT" dirty="0" smtClean="0"/>
              <a:t> </a:t>
            </a:r>
            <a:r>
              <a:rPr lang="lt-LT" dirty="0" err="1" smtClean="0"/>
              <a:t>Telmentaitė</a:t>
            </a:r>
            <a:r>
              <a:rPr lang="lt-LT" dirty="0" smtClean="0"/>
              <a:t>,</a:t>
            </a:r>
            <a:r>
              <a:rPr lang="en-US" dirty="0" smtClean="0"/>
              <a:t> 2 </a:t>
            </a:r>
            <a:r>
              <a:rPr lang="en-US" dirty="0" err="1" smtClean="0"/>
              <a:t>klas</a:t>
            </a:r>
            <a:r>
              <a:rPr lang="lt-LT" dirty="0" smtClean="0"/>
              <a:t>ė</a:t>
            </a:r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tx2">
                    <a:lumMod val="75000"/>
                  </a:schemeClr>
                </a:solidFill>
              </a:rPr>
              <a:t>Baltijos</a:t>
            </a:r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 j</a:t>
            </a:r>
            <a:r>
              <a:rPr lang="lt-LT" sz="9600" b="1" dirty="0" err="1" smtClean="0">
                <a:solidFill>
                  <a:schemeClr val="tx2">
                    <a:lumMod val="75000"/>
                  </a:schemeClr>
                </a:solidFill>
              </a:rPr>
              <a:t>ūra</a:t>
            </a:r>
            <a:endParaRPr lang="lt-LT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 </a:t>
            </a:r>
            <a:r>
              <a:rPr lang="lt-LT" sz="4800" b="1" dirty="0" smtClean="0"/>
              <a:t>Baltijos jūra </a:t>
            </a:r>
            <a:r>
              <a:rPr lang="lt-LT" sz="4800" dirty="0" smtClean="0"/>
              <a:t>– jūra, skalaujanti </a:t>
            </a:r>
            <a:r>
              <a:rPr lang="lt-LT" sz="4800" b="1" dirty="0" smtClean="0"/>
              <a:t>Lietuvos</a:t>
            </a:r>
            <a:r>
              <a:rPr lang="lt-LT" sz="4800" dirty="0" smtClean="0"/>
              <a:t>, Latvijos, Estijos, Lenkijos ir kitų šalių pakrantes.</a:t>
            </a:r>
            <a:endParaRPr lang="lt-LT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2px-Baltijos_jū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"/>
            <a:ext cx="4876800" cy="646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Klaipėda</a:t>
            </a:r>
          </a:p>
          <a:p>
            <a:r>
              <a:rPr lang="lt-LT" dirty="0" smtClean="0"/>
              <a:t>Talinas</a:t>
            </a:r>
          </a:p>
          <a:p>
            <a:r>
              <a:rPr lang="lt-LT" dirty="0" smtClean="0"/>
              <a:t>Ryga</a:t>
            </a:r>
          </a:p>
          <a:p>
            <a:r>
              <a:rPr lang="lt-LT" dirty="0" smtClean="0"/>
              <a:t>Helsinkis</a:t>
            </a:r>
          </a:p>
          <a:p>
            <a:r>
              <a:rPr lang="lt-LT" dirty="0" smtClean="0"/>
              <a:t>...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</a:rPr>
              <a:t>Baltijos jūros uostai</a:t>
            </a:r>
            <a:endParaRPr lang="lt-LT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Insects_in_baltic_amber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 </a:t>
            </a:r>
            <a:r>
              <a:rPr lang="lt-LT" sz="7200" b="1" dirty="0" smtClean="0">
                <a:solidFill>
                  <a:schemeClr val="tx2">
                    <a:lumMod val="75000"/>
                  </a:schemeClr>
                </a:solidFill>
              </a:rPr>
              <a:t>Baltijos jūroje randama daugiausiai gintaro visame pasaulyje.</a:t>
            </a:r>
            <a:endParaRPr lang="lt-L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      Baltijos </a:t>
            </a:r>
            <a:r>
              <a:rPr lang="lt-LT" dirty="0" smtClean="0"/>
              <a:t>jūros sąlygos yra palankios smulkiausiems augalijos organizmams: </a:t>
            </a:r>
            <a:r>
              <a:rPr lang="lt-LT" dirty="0" err="1" smtClean="0"/>
              <a:t>titnagdumbliams</a:t>
            </a:r>
            <a:r>
              <a:rPr lang="lt-LT" dirty="0" smtClean="0"/>
              <a:t> ir mėlynai žaliems dumbliams. Be to, Baltijos jūros dugne auga jūržolės ir kiti augalai.</a:t>
            </a:r>
            <a:endParaRPr lang="lt-L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</a:rPr>
              <a:t>Baltijos jūros augalija</a:t>
            </a:r>
            <a:endParaRPr lang="lt-L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296103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Desktop\AAA.tank_bg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024187" cy="257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       Baltijos </a:t>
            </a:r>
            <a:r>
              <a:rPr lang="lt-LT" dirty="0" smtClean="0"/>
              <a:t>jūroje dažniausiai aptinkamos menkės, silkės ir krevetės. 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</a:rPr>
              <a:t>Baltijos jūros gyventojai</a:t>
            </a:r>
            <a:endParaRPr lang="lt-L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C:\Documents and Settings\User\Desktop\c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787775" cy="1422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User\Desktop\seliav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860800" cy="194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User\Desktop\ing_279_1202471803_2sob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475037" cy="245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     Baltijos </a:t>
            </a:r>
            <a:r>
              <a:rPr lang="lt-LT" dirty="0" smtClean="0"/>
              <a:t>jūros aktyviai plaukiojančių gyvūnų visumą </a:t>
            </a:r>
            <a:r>
              <a:rPr lang="lt-LT" dirty="0" smtClean="0"/>
              <a:t>sudaro </a:t>
            </a:r>
            <a:r>
              <a:rPr lang="lt-LT" dirty="0" smtClean="0"/>
              <a:t>ir jūros žinduoliai: Pilkieji ruoniai, Žieduotieji ruoniai, Paprastieji ruoniai ir delfinų giminaičiai – Jūros kiaulės.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2">
                    <a:lumMod val="75000"/>
                  </a:schemeClr>
                </a:solidFill>
              </a:rPr>
              <a:t>Baltijos jūros gyventojai</a:t>
            </a:r>
            <a:endParaRPr lang="lt-L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7" name="Picture 9" descr="C:\Documents and Settings\User\Desktop\Ringsel_Kova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14800"/>
            <a:ext cx="3733800" cy="255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User\Desktop\2-1-seal_166179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632200" cy="2274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Content Placeholder 6" descr="Baltijos jū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41461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124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Baltijos jūra</vt:lpstr>
      <vt:lpstr>Slide 2</vt:lpstr>
      <vt:lpstr>Slide 3</vt:lpstr>
      <vt:lpstr>Baltijos jūros uostai</vt:lpstr>
      <vt:lpstr>Slide 5</vt:lpstr>
      <vt:lpstr>Baltijos jūros augalija</vt:lpstr>
      <vt:lpstr>Baltijos jūros gyventojai</vt:lpstr>
      <vt:lpstr>Baltijos jūros gyventojai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Baltijos jūra</dc:title>
  <dc:creator/>
  <cp:lastModifiedBy>User</cp:lastModifiedBy>
  <cp:revision>5</cp:revision>
  <dcterms:created xsi:type="dcterms:W3CDTF">2006-08-16T00:00:00Z</dcterms:created>
  <dcterms:modified xsi:type="dcterms:W3CDTF">2013-11-13T19:46:17Z</dcterms:modified>
</cp:coreProperties>
</file>