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04913-A06A-4113-99ED-DF3A8D090987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E0A60-34D8-47C0-9373-DAD788315CB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Baltijos</a:t>
            </a:r>
            <a:r>
              <a:rPr lang="en-US" dirty="0" smtClean="0"/>
              <a:t> </a:t>
            </a:r>
            <a:r>
              <a:rPr lang="lt-LT" dirty="0" smtClean="0"/>
              <a:t>jūra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Ieva Stončiūtė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16424" cy="505676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35480"/>
            <a:ext cx="3970784" cy="43891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smtClean="0"/>
              <a:t>Baltijos jūra pradėjo formuotis prieš </a:t>
            </a:r>
            <a:r>
              <a:rPr lang="en-US" dirty="0" smtClean="0"/>
              <a:t>13000 </a:t>
            </a:r>
            <a:r>
              <a:rPr lang="lt-LT" dirty="0" smtClean="0"/>
              <a:t>metų po paskutinio ledynmečio, kuri iki tol buvo gėlo vandens ežeras</a:t>
            </a:r>
          </a:p>
          <a:p>
            <a:r>
              <a:rPr lang="lt-LT" dirty="0" smtClean="0"/>
              <a:t>Prieš </a:t>
            </a:r>
            <a:r>
              <a:rPr lang="en-US" dirty="0" smtClean="0"/>
              <a:t>10000 met</a:t>
            </a:r>
            <a:r>
              <a:rPr lang="lt-LT" dirty="0" smtClean="0"/>
              <a:t>ų įvykus sausumos lūžiui prie Gotlando po kurio Baltija susijungė su Atlanto vandenynu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Baltijos jūros gyvūnija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Šiuo metu Baltijos jūroje yra žinomos apie </a:t>
            </a:r>
            <a:r>
              <a:rPr lang="en-US" dirty="0" smtClean="0"/>
              <a:t>6 </a:t>
            </a:r>
            <a:r>
              <a:rPr lang="lt-LT" dirty="0" smtClean="0"/>
              <a:t>tūkstančiai gyvūnų rūšių. Jūriniai paukščiai, žuvys ir žinduoliai sudaro tik </a:t>
            </a:r>
            <a:r>
              <a:rPr lang="en-US" dirty="0" smtClean="0"/>
              <a:t>4,7% </a:t>
            </a:r>
            <a:r>
              <a:rPr lang="en-US" dirty="0" err="1" smtClean="0"/>
              <a:t>vis</a:t>
            </a:r>
            <a:r>
              <a:rPr lang="lt-LT" dirty="0" smtClean="0"/>
              <a:t>ų rūšių.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Smulkioji</a:t>
            </a:r>
            <a:r>
              <a:rPr lang="en-US" dirty="0" smtClean="0"/>
              <a:t> </a:t>
            </a:r>
            <a:r>
              <a:rPr lang="en-US" dirty="0" err="1" smtClean="0"/>
              <a:t>gyv</a:t>
            </a:r>
            <a:r>
              <a:rPr lang="lt-LT" dirty="0" smtClean="0"/>
              <a:t>ūnija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09617"/>
            <a:ext cx="2872768" cy="2661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5511"/>
            <a:ext cx="247650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1714500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8" y="2348880"/>
            <a:ext cx="1922391" cy="3190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169471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Paukščiai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1" y="2276872"/>
            <a:ext cx="2119565" cy="151216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0728"/>
            <a:ext cx="2662479" cy="163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18766"/>
            <a:ext cx="2404636" cy="1552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58" y="1051804"/>
            <a:ext cx="2428572" cy="14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60"/>
            <a:ext cx="2640666" cy="1872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1760"/>
            <a:ext cx="2609977" cy="1875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57" y="5276135"/>
            <a:ext cx="2384429" cy="1581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5" y="3526344"/>
            <a:ext cx="2299927" cy="1490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9" y="2996952"/>
            <a:ext cx="2474326" cy="15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Žuvys ir žinduoliai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4493"/>
            <a:ext cx="3130028" cy="2300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072271" cy="218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1" y="3349858"/>
            <a:ext cx="1704975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171450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8682"/>
            <a:ext cx="2671563" cy="1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Baltijos jūros iškasenos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3096344" cy="23969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35447"/>
            <a:ext cx="1905000" cy="28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569345" cy="1541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479049"/>
            <a:ext cx="2615952" cy="1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82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Baltijos jūra</vt:lpstr>
      <vt:lpstr>Apie</vt:lpstr>
      <vt:lpstr>Baltijos jūros gyvūnija</vt:lpstr>
      <vt:lpstr>Smulkioji gyvūnija</vt:lpstr>
      <vt:lpstr>Paukščiai</vt:lpstr>
      <vt:lpstr>Žuvys ir žinduoliai</vt:lpstr>
      <vt:lpstr>Baltijos jūros iškasenos</vt:lpstr>
      <vt:lpstr>Ačiū už dėmesį!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Baltijos jūra</dc:title>
  <dc:creator>Elyte</dc:creator>
  <cp:lastModifiedBy>Elyte</cp:lastModifiedBy>
  <cp:revision>6</cp:revision>
  <dcterms:created xsi:type="dcterms:W3CDTF">2013-11-13T18:48:29Z</dcterms:created>
  <dcterms:modified xsi:type="dcterms:W3CDTF">2013-11-13T20:10:04Z</dcterms:modified>
</cp:coreProperties>
</file>